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4B15BA-396A-464B-A40B-3E39D6C5FFE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C5B5BE47-6C6F-438E-A36C-D8F032FDCBC5}">
      <dgm:prSet phldrT="[Text]"/>
      <dgm:spPr/>
      <dgm:t>
        <a:bodyPr/>
        <a:lstStyle/>
        <a:p>
          <a:r>
            <a:rPr lang="sk-SK" dirty="0" smtClean="0"/>
            <a:t>KNX</a:t>
          </a:r>
          <a:endParaRPr lang="sk-SK" dirty="0"/>
        </a:p>
      </dgm:t>
    </dgm:pt>
    <dgm:pt modelId="{CCD7B4D6-E566-47D6-AA4B-D47900451FA2}" type="parTrans" cxnId="{A2F6C9F2-4FD4-4BBD-8F18-1AA7B88E4101}">
      <dgm:prSet/>
      <dgm:spPr/>
      <dgm:t>
        <a:bodyPr/>
        <a:lstStyle/>
        <a:p>
          <a:endParaRPr lang="sk-SK"/>
        </a:p>
      </dgm:t>
    </dgm:pt>
    <dgm:pt modelId="{69A17EB0-2C0F-4B11-971A-B47C5C9691B0}" type="sibTrans" cxnId="{A2F6C9F2-4FD4-4BBD-8F18-1AA7B88E4101}">
      <dgm:prSet/>
      <dgm:spPr/>
      <dgm:t>
        <a:bodyPr/>
        <a:lstStyle/>
        <a:p>
          <a:endParaRPr lang="sk-SK"/>
        </a:p>
      </dgm:t>
    </dgm:pt>
    <dgm:pt modelId="{605D9EE6-4EE2-4941-A676-C81253CE2F03}">
      <dgm:prSet phldrT="[Text]"/>
      <dgm:spPr/>
      <dgm:t>
        <a:bodyPr/>
        <a:lstStyle/>
        <a:p>
          <a:r>
            <a:rPr lang="sk-SK" dirty="0" smtClean="0"/>
            <a:t>i-</a:t>
          </a:r>
          <a:r>
            <a:rPr lang="sk-SK" dirty="0" err="1" smtClean="0"/>
            <a:t>nels</a:t>
          </a:r>
          <a:endParaRPr lang="sk-SK" dirty="0"/>
        </a:p>
      </dgm:t>
    </dgm:pt>
    <dgm:pt modelId="{AB21F49E-610A-4BDF-82A3-95B5A3B82E40}" type="parTrans" cxnId="{4BB1F368-3C61-4C92-B55C-A057D9CEAF14}">
      <dgm:prSet/>
      <dgm:spPr/>
      <dgm:t>
        <a:bodyPr/>
        <a:lstStyle/>
        <a:p>
          <a:endParaRPr lang="sk-SK"/>
        </a:p>
      </dgm:t>
    </dgm:pt>
    <dgm:pt modelId="{E8CF27B0-102C-499B-B7F5-59DF970284B2}" type="sibTrans" cxnId="{4BB1F368-3C61-4C92-B55C-A057D9CEAF14}">
      <dgm:prSet/>
      <dgm:spPr/>
      <dgm:t>
        <a:bodyPr/>
        <a:lstStyle/>
        <a:p>
          <a:endParaRPr lang="sk-SK"/>
        </a:p>
      </dgm:t>
    </dgm:pt>
    <dgm:pt modelId="{8AFCA70B-12AD-490E-B13E-BAF85E27EA1E}">
      <dgm:prSet phldrT="[Text]"/>
      <dgm:spPr/>
      <dgm:t>
        <a:bodyPr/>
        <a:lstStyle/>
        <a:p>
          <a:r>
            <a:rPr lang="sk-SK" dirty="0" smtClean="0"/>
            <a:t>NIKO </a:t>
          </a:r>
          <a:r>
            <a:rPr lang="sk-SK" dirty="0" err="1" smtClean="0"/>
            <a:t>Home</a:t>
          </a:r>
          <a:r>
            <a:rPr lang="sk-SK" dirty="0" smtClean="0"/>
            <a:t> </a:t>
          </a:r>
          <a:r>
            <a:rPr lang="sk-SK" dirty="0" err="1" smtClean="0"/>
            <a:t>control</a:t>
          </a:r>
          <a:endParaRPr lang="sk-SK" dirty="0"/>
        </a:p>
      </dgm:t>
    </dgm:pt>
    <dgm:pt modelId="{9D455440-1973-4D24-BF93-9C06D6783B14}" type="parTrans" cxnId="{E166C1F9-4F4A-4587-A726-A41F3AA3FA5E}">
      <dgm:prSet/>
      <dgm:spPr/>
      <dgm:t>
        <a:bodyPr/>
        <a:lstStyle/>
        <a:p>
          <a:endParaRPr lang="sk-SK"/>
        </a:p>
      </dgm:t>
    </dgm:pt>
    <dgm:pt modelId="{7215DA51-A8D3-4888-9615-988431098039}" type="sibTrans" cxnId="{E166C1F9-4F4A-4587-A726-A41F3AA3FA5E}">
      <dgm:prSet/>
      <dgm:spPr/>
      <dgm:t>
        <a:bodyPr/>
        <a:lstStyle/>
        <a:p>
          <a:endParaRPr lang="sk-SK"/>
        </a:p>
      </dgm:t>
    </dgm:pt>
    <dgm:pt modelId="{7EB760F1-71ED-4120-B1C0-F4E09F823675}">
      <dgm:prSet phldrT="[Text]"/>
      <dgm:spPr/>
      <dgm:t>
        <a:bodyPr/>
        <a:lstStyle/>
        <a:p>
          <a:r>
            <a:rPr lang="sk-SK" dirty="0" smtClean="0">
              <a:solidFill>
                <a:srgbClr val="FF0000"/>
              </a:solidFill>
            </a:rPr>
            <a:t>Ego-n</a:t>
          </a:r>
          <a:endParaRPr lang="sk-SK" dirty="0">
            <a:solidFill>
              <a:srgbClr val="FF0000"/>
            </a:solidFill>
          </a:endParaRPr>
        </a:p>
      </dgm:t>
    </dgm:pt>
    <dgm:pt modelId="{789425EA-66BC-48BE-BD29-A4515A951029}" type="parTrans" cxnId="{1B987AE1-0D69-4B2F-A04B-A57565C95067}">
      <dgm:prSet/>
      <dgm:spPr/>
      <dgm:t>
        <a:bodyPr/>
        <a:lstStyle/>
        <a:p>
          <a:endParaRPr lang="sk-SK"/>
        </a:p>
      </dgm:t>
    </dgm:pt>
    <dgm:pt modelId="{548C0929-1896-4879-924F-0831159070FC}" type="sibTrans" cxnId="{1B987AE1-0D69-4B2F-A04B-A57565C95067}">
      <dgm:prSet/>
      <dgm:spPr/>
      <dgm:t>
        <a:bodyPr/>
        <a:lstStyle/>
        <a:p>
          <a:endParaRPr lang="sk-SK"/>
        </a:p>
      </dgm:t>
    </dgm:pt>
    <dgm:pt modelId="{14A0FB3D-AD50-445A-9E67-E5038811318E}" type="pres">
      <dgm:prSet presAssocID="{4A4B15BA-396A-464B-A40B-3E39D6C5FFE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105D67A-3946-4D3A-9DAB-14612889A276}" type="pres">
      <dgm:prSet presAssocID="{C5B5BE47-6C6F-438E-A36C-D8F032FDCBC5}" presName="root1" presStyleCnt="0"/>
      <dgm:spPr/>
    </dgm:pt>
    <dgm:pt modelId="{3398D0B4-9FCB-4C5D-B19E-81617B5DA40B}" type="pres">
      <dgm:prSet presAssocID="{C5B5BE47-6C6F-438E-A36C-D8F032FDCBC5}" presName="LevelOneTextNode" presStyleLbl="node0" presStyleIdx="0" presStyleCnt="1" custAng="16200000" custFlipVert="1" custScaleX="135523" custScaleY="96748" custLinFactNeighborX="-40650" custLinFactNeighborY="9349">
        <dgm:presLayoutVars>
          <dgm:chPref val="3"/>
        </dgm:presLayoutVars>
      </dgm:prSet>
      <dgm:spPr/>
    </dgm:pt>
    <dgm:pt modelId="{5D36554E-0A7C-4349-BC5A-524268D478AB}" type="pres">
      <dgm:prSet presAssocID="{C5B5BE47-6C6F-438E-A36C-D8F032FDCBC5}" presName="level2hierChild" presStyleCnt="0"/>
      <dgm:spPr/>
    </dgm:pt>
    <dgm:pt modelId="{3C507836-EA9E-4167-B9C0-72E34F29F0C7}" type="pres">
      <dgm:prSet presAssocID="{AB21F49E-610A-4BDF-82A3-95B5A3B82E40}" presName="conn2-1" presStyleLbl="parChTrans1D2" presStyleIdx="0" presStyleCnt="3"/>
      <dgm:spPr/>
    </dgm:pt>
    <dgm:pt modelId="{72CB940D-0DAB-4D32-A997-C94E13AC5023}" type="pres">
      <dgm:prSet presAssocID="{AB21F49E-610A-4BDF-82A3-95B5A3B82E40}" presName="connTx" presStyleLbl="parChTrans1D2" presStyleIdx="0" presStyleCnt="3"/>
      <dgm:spPr/>
    </dgm:pt>
    <dgm:pt modelId="{3C8F06B7-0DAF-4841-AA10-CB76FF1E5E71}" type="pres">
      <dgm:prSet presAssocID="{605D9EE6-4EE2-4941-A676-C81253CE2F03}" presName="root2" presStyleCnt="0"/>
      <dgm:spPr/>
    </dgm:pt>
    <dgm:pt modelId="{67961BF2-7A59-46C1-8986-87084203E528}" type="pres">
      <dgm:prSet presAssocID="{605D9EE6-4EE2-4941-A676-C81253CE2F03}" presName="LevelTwoTextNode" presStyleLbl="node2" presStyleIdx="0" presStyleCnt="3" custLinFactX="39589" custLinFactY="73417" custLinFactNeighborX="100000" custLinFactNeighborY="100000">
        <dgm:presLayoutVars>
          <dgm:chPref val="3"/>
        </dgm:presLayoutVars>
      </dgm:prSet>
      <dgm:spPr/>
    </dgm:pt>
    <dgm:pt modelId="{A4C8245C-E48D-4611-AEC9-F2D254EA9E34}" type="pres">
      <dgm:prSet presAssocID="{605D9EE6-4EE2-4941-A676-C81253CE2F03}" presName="level3hierChild" presStyleCnt="0"/>
      <dgm:spPr/>
    </dgm:pt>
    <dgm:pt modelId="{1F03F405-2D0F-4727-8838-9204FEBA3FA3}" type="pres">
      <dgm:prSet presAssocID="{9D455440-1973-4D24-BF93-9C06D6783B14}" presName="conn2-1" presStyleLbl="parChTrans1D2" presStyleIdx="1" presStyleCnt="3"/>
      <dgm:spPr/>
    </dgm:pt>
    <dgm:pt modelId="{B6801893-05BA-41C6-95A8-0DB24BCFC849}" type="pres">
      <dgm:prSet presAssocID="{9D455440-1973-4D24-BF93-9C06D6783B14}" presName="connTx" presStyleLbl="parChTrans1D2" presStyleIdx="1" presStyleCnt="3"/>
      <dgm:spPr/>
    </dgm:pt>
    <dgm:pt modelId="{52F32C21-72F3-4A0D-84CE-1AF9A403AE61}" type="pres">
      <dgm:prSet presAssocID="{8AFCA70B-12AD-490E-B13E-BAF85E27EA1E}" presName="root2" presStyleCnt="0"/>
      <dgm:spPr/>
    </dgm:pt>
    <dgm:pt modelId="{60CDF834-12AF-4A5A-94E8-9CF35EDF770A}" type="pres">
      <dgm:prSet presAssocID="{8AFCA70B-12AD-490E-B13E-BAF85E27EA1E}" presName="LevelTwoTextNode" presStyleLbl="node2" presStyleIdx="1" presStyleCnt="3" custLinFactX="38284" custLinFactY="70368" custLinFactNeighborX="100000" custLinFactNeighborY="100000">
        <dgm:presLayoutVars>
          <dgm:chPref val="3"/>
        </dgm:presLayoutVars>
      </dgm:prSet>
      <dgm:spPr/>
    </dgm:pt>
    <dgm:pt modelId="{76E98028-6D1F-4A21-9AF5-81721CFE2E6F}" type="pres">
      <dgm:prSet presAssocID="{8AFCA70B-12AD-490E-B13E-BAF85E27EA1E}" presName="level3hierChild" presStyleCnt="0"/>
      <dgm:spPr/>
    </dgm:pt>
    <dgm:pt modelId="{B3162340-FC33-40C4-AF3B-B20EB4B7D9A8}" type="pres">
      <dgm:prSet presAssocID="{789425EA-66BC-48BE-BD29-A4515A951029}" presName="conn2-1" presStyleLbl="parChTrans1D2" presStyleIdx="2" presStyleCnt="3"/>
      <dgm:spPr/>
    </dgm:pt>
    <dgm:pt modelId="{1A68FDB3-F7D2-4814-B532-92DCBF7A9582}" type="pres">
      <dgm:prSet presAssocID="{789425EA-66BC-48BE-BD29-A4515A951029}" presName="connTx" presStyleLbl="parChTrans1D2" presStyleIdx="2" presStyleCnt="3"/>
      <dgm:spPr/>
    </dgm:pt>
    <dgm:pt modelId="{CA509F0B-F07F-4B78-B714-330DFAC7FE4C}" type="pres">
      <dgm:prSet presAssocID="{7EB760F1-71ED-4120-B1C0-F4E09F823675}" presName="root2" presStyleCnt="0"/>
      <dgm:spPr/>
    </dgm:pt>
    <dgm:pt modelId="{AF48D0A1-89D0-48CD-891B-9AA97213E366}" type="pres">
      <dgm:prSet presAssocID="{7EB760F1-71ED-4120-B1C0-F4E09F823675}" presName="LevelTwoTextNode" presStyleLbl="node2" presStyleIdx="2" presStyleCnt="3" custLinFactX="38285" custLinFactY="-100000" custLinFactNeighborX="100000" custLinFactNeighborY="-113950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ABA9F819-6124-4E6B-A97B-7618407A5681}" type="pres">
      <dgm:prSet presAssocID="{7EB760F1-71ED-4120-B1C0-F4E09F823675}" presName="level3hierChild" presStyleCnt="0"/>
      <dgm:spPr/>
    </dgm:pt>
  </dgm:ptLst>
  <dgm:cxnLst>
    <dgm:cxn modelId="{A2F6C9F2-4FD4-4BBD-8F18-1AA7B88E4101}" srcId="{4A4B15BA-396A-464B-A40B-3E39D6C5FFE4}" destId="{C5B5BE47-6C6F-438E-A36C-D8F032FDCBC5}" srcOrd="0" destOrd="0" parTransId="{CCD7B4D6-E566-47D6-AA4B-D47900451FA2}" sibTransId="{69A17EB0-2C0F-4B11-971A-B47C5C9691B0}"/>
    <dgm:cxn modelId="{76A886C5-21D0-4CB4-939C-8B4703CB291E}" type="presOf" srcId="{789425EA-66BC-48BE-BD29-A4515A951029}" destId="{B3162340-FC33-40C4-AF3B-B20EB4B7D9A8}" srcOrd="0" destOrd="0" presId="urn:microsoft.com/office/officeart/2008/layout/HorizontalMultiLevelHierarchy"/>
    <dgm:cxn modelId="{313E9CF8-693C-48F8-9441-573619DB066A}" type="presOf" srcId="{605D9EE6-4EE2-4941-A676-C81253CE2F03}" destId="{67961BF2-7A59-46C1-8986-87084203E528}" srcOrd="0" destOrd="0" presId="urn:microsoft.com/office/officeart/2008/layout/HorizontalMultiLevelHierarchy"/>
    <dgm:cxn modelId="{59AAF86C-9ABD-4923-BDDA-9D1C4BF55055}" type="presOf" srcId="{AB21F49E-610A-4BDF-82A3-95B5A3B82E40}" destId="{72CB940D-0DAB-4D32-A997-C94E13AC5023}" srcOrd="1" destOrd="0" presId="urn:microsoft.com/office/officeart/2008/layout/HorizontalMultiLevelHierarchy"/>
    <dgm:cxn modelId="{6EE6347A-8E39-4DB5-BC57-1E7E49F4C61C}" type="presOf" srcId="{8AFCA70B-12AD-490E-B13E-BAF85E27EA1E}" destId="{60CDF834-12AF-4A5A-94E8-9CF35EDF770A}" srcOrd="0" destOrd="0" presId="urn:microsoft.com/office/officeart/2008/layout/HorizontalMultiLevelHierarchy"/>
    <dgm:cxn modelId="{E166C1F9-4F4A-4587-A726-A41F3AA3FA5E}" srcId="{C5B5BE47-6C6F-438E-A36C-D8F032FDCBC5}" destId="{8AFCA70B-12AD-490E-B13E-BAF85E27EA1E}" srcOrd="1" destOrd="0" parTransId="{9D455440-1973-4D24-BF93-9C06D6783B14}" sibTransId="{7215DA51-A8D3-4888-9615-988431098039}"/>
    <dgm:cxn modelId="{4BB1F368-3C61-4C92-B55C-A057D9CEAF14}" srcId="{C5B5BE47-6C6F-438E-A36C-D8F032FDCBC5}" destId="{605D9EE6-4EE2-4941-A676-C81253CE2F03}" srcOrd="0" destOrd="0" parTransId="{AB21F49E-610A-4BDF-82A3-95B5A3B82E40}" sibTransId="{E8CF27B0-102C-499B-B7F5-59DF970284B2}"/>
    <dgm:cxn modelId="{3853CC4E-0D30-4520-BEE7-61ADA38CF046}" type="presOf" srcId="{9D455440-1973-4D24-BF93-9C06D6783B14}" destId="{B6801893-05BA-41C6-95A8-0DB24BCFC849}" srcOrd="1" destOrd="0" presId="urn:microsoft.com/office/officeart/2008/layout/HorizontalMultiLevelHierarchy"/>
    <dgm:cxn modelId="{75AC782B-09B4-4B05-A276-BC9724DFF1B1}" type="presOf" srcId="{789425EA-66BC-48BE-BD29-A4515A951029}" destId="{1A68FDB3-F7D2-4814-B532-92DCBF7A9582}" srcOrd="1" destOrd="0" presId="urn:microsoft.com/office/officeart/2008/layout/HorizontalMultiLevelHierarchy"/>
    <dgm:cxn modelId="{1B987AE1-0D69-4B2F-A04B-A57565C95067}" srcId="{C5B5BE47-6C6F-438E-A36C-D8F032FDCBC5}" destId="{7EB760F1-71ED-4120-B1C0-F4E09F823675}" srcOrd="2" destOrd="0" parTransId="{789425EA-66BC-48BE-BD29-A4515A951029}" sibTransId="{548C0929-1896-4879-924F-0831159070FC}"/>
    <dgm:cxn modelId="{4A5A5C95-0592-4D75-BCC4-DAB51B3AC038}" type="presOf" srcId="{4A4B15BA-396A-464B-A40B-3E39D6C5FFE4}" destId="{14A0FB3D-AD50-445A-9E67-E5038811318E}" srcOrd="0" destOrd="0" presId="urn:microsoft.com/office/officeart/2008/layout/HorizontalMultiLevelHierarchy"/>
    <dgm:cxn modelId="{8F9D79C5-7006-4E44-987D-CFA0F9FEF8D4}" type="presOf" srcId="{9D455440-1973-4D24-BF93-9C06D6783B14}" destId="{1F03F405-2D0F-4727-8838-9204FEBA3FA3}" srcOrd="0" destOrd="0" presId="urn:microsoft.com/office/officeart/2008/layout/HorizontalMultiLevelHierarchy"/>
    <dgm:cxn modelId="{F4A3B9FA-ECAF-4586-81DE-93CDCF4F4892}" type="presOf" srcId="{AB21F49E-610A-4BDF-82A3-95B5A3B82E40}" destId="{3C507836-EA9E-4167-B9C0-72E34F29F0C7}" srcOrd="0" destOrd="0" presId="urn:microsoft.com/office/officeart/2008/layout/HorizontalMultiLevelHierarchy"/>
    <dgm:cxn modelId="{1671714E-5DCD-4B2C-881E-A69FF7CF23D7}" type="presOf" srcId="{7EB760F1-71ED-4120-B1C0-F4E09F823675}" destId="{AF48D0A1-89D0-48CD-891B-9AA97213E366}" srcOrd="0" destOrd="0" presId="urn:microsoft.com/office/officeart/2008/layout/HorizontalMultiLevelHierarchy"/>
    <dgm:cxn modelId="{2FD4F15F-42C6-4288-9977-C47F76BA6AC5}" type="presOf" srcId="{C5B5BE47-6C6F-438E-A36C-D8F032FDCBC5}" destId="{3398D0B4-9FCB-4C5D-B19E-81617B5DA40B}" srcOrd="0" destOrd="0" presId="urn:microsoft.com/office/officeart/2008/layout/HorizontalMultiLevelHierarchy"/>
    <dgm:cxn modelId="{A8592064-1B13-4EE4-8DB6-CF6B2E5B6886}" type="presParOf" srcId="{14A0FB3D-AD50-445A-9E67-E5038811318E}" destId="{A105D67A-3946-4D3A-9DAB-14612889A276}" srcOrd="0" destOrd="0" presId="urn:microsoft.com/office/officeart/2008/layout/HorizontalMultiLevelHierarchy"/>
    <dgm:cxn modelId="{EB66D41B-F925-4B69-BEAF-5FC66386B63C}" type="presParOf" srcId="{A105D67A-3946-4D3A-9DAB-14612889A276}" destId="{3398D0B4-9FCB-4C5D-B19E-81617B5DA40B}" srcOrd="0" destOrd="0" presId="urn:microsoft.com/office/officeart/2008/layout/HorizontalMultiLevelHierarchy"/>
    <dgm:cxn modelId="{005793DE-9C26-47D5-864F-14D9808E2905}" type="presParOf" srcId="{A105D67A-3946-4D3A-9DAB-14612889A276}" destId="{5D36554E-0A7C-4349-BC5A-524268D478AB}" srcOrd="1" destOrd="0" presId="urn:microsoft.com/office/officeart/2008/layout/HorizontalMultiLevelHierarchy"/>
    <dgm:cxn modelId="{26AE4D7C-1DC6-4472-9FB0-9FFA006F5B2D}" type="presParOf" srcId="{5D36554E-0A7C-4349-BC5A-524268D478AB}" destId="{3C507836-EA9E-4167-B9C0-72E34F29F0C7}" srcOrd="0" destOrd="0" presId="urn:microsoft.com/office/officeart/2008/layout/HorizontalMultiLevelHierarchy"/>
    <dgm:cxn modelId="{B61BFB22-BAE2-4574-99D9-B03DE38E398A}" type="presParOf" srcId="{3C507836-EA9E-4167-B9C0-72E34F29F0C7}" destId="{72CB940D-0DAB-4D32-A997-C94E13AC5023}" srcOrd="0" destOrd="0" presId="urn:microsoft.com/office/officeart/2008/layout/HorizontalMultiLevelHierarchy"/>
    <dgm:cxn modelId="{5DF30C88-430D-4320-B245-91354E9D3B94}" type="presParOf" srcId="{5D36554E-0A7C-4349-BC5A-524268D478AB}" destId="{3C8F06B7-0DAF-4841-AA10-CB76FF1E5E71}" srcOrd="1" destOrd="0" presId="urn:microsoft.com/office/officeart/2008/layout/HorizontalMultiLevelHierarchy"/>
    <dgm:cxn modelId="{7C7B5519-199F-454E-82EF-33C45BF66E76}" type="presParOf" srcId="{3C8F06B7-0DAF-4841-AA10-CB76FF1E5E71}" destId="{67961BF2-7A59-46C1-8986-87084203E528}" srcOrd="0" destOrd="0" presId="urn:microsoft.com/office/officeart/2008/layout/HorizontalMultiLevelHierarchy"/>
    <dgm:cxn modelId="{8A94A727-8855-4E40-80B6-7B8A9ADA1A6A}" type="presParOf" srcId="{3C8F06B7-0DAF-4841-AA10-CB76FF1E5E71}" destId="{A4C8245C-E48D-4611-AEC9-F2D254EA9E34}" srcOrd="1" destOrd="0" presId="urn:microsoft.com/office/officeart/2008/layout/HorizontalMultiLevelHierarchy"/>
    <dgm:cxn modelId="{A3823081-2E09-48AC-878C-2504D0026D50}" type="presParOf" srcId="{5D36554E-0A7C-4349-BC5A-524268D478AB}" destId="{1F03F405-2D0F-4727-8838-9204FEBA3FA3}" srcOrd="2" destOrd="0" presId="urn:microsoft.com/office/officeart/2008/layout/HorizontalMultiLevelHierarchy"/>
    <dgm:cxn modelId="{36CC650D-2BFB-479C-A09D-B041F653A264}" type="presParOf" srcId="{1F03F405-2D0F-4727-8838-9204FEBA3FA3}" destId="{B6801893-05BA-41C6-95A8-0DB24BCFC849}" srcOrd="0" destOrd="0" presId="urn:microsoft.com/office/officeart/2008/layout/HorizontalMultiLevelHierarchy"/>
    <dgm:cxn modelId="{D6A19FBB-D1A9-4D4F-B768-7109BA646430}" type="presParOf" srcId="{5D36554E-0A7C-4349-BC5A-524268D478AB}" destId="{52F32C21-72F3-4A0D-84CE-1AF9A403AE61}" srcOrd="3" destOrd="0" presId="urn:microsoft.com/office/officeart/2008/layout/HorizontalMultiLevelHierarchy"/>
    <dgm:cxn modelId="{59077F25-8AEA-4090-8506-589107569652}" type="presParOf" srcId="{52F32C21-72F3-4A0D-84CE-1AF9A403AE61}" destId="{60CDF834-12AF-4A5A-94E8-9CF35EDF770A}" srcOrd="0" destOrd="0" presId="urn:microsoft.com/office/officeart/2008/layout/HorizontalMultiLevelHierarchy"/>
    <dgm:cxn modelId="{E4AEDE48-98FE-48C5-8184-85E29D07B6EE}" type="presParOf" srcId="{52F32C21-72F3-4A0D-84CE-1AF9A403AE61}" destId="{76E98028-6D1F-4A21-9AF5-81721CFE2E6F}" srcOrd="1" destOrd="0" presId="urn:microsoft.com/office/officeart/2008/layout/HorizontalMultiLevelHierarchy"/>
    <dgm:cxn modelId="{96DC11A0-5C12-4571-A95D-7F4448EC035E}" type="presParOf" srcId="{5D36554E-0A7C-4349-BC5A-524268D478AB}" destId="{B3162340-FC33-40C4-AF3B-B20EB4B7D9A8}" srcOrd="4" destOrd="0" presId="urn:microsoft.com/office/officeart/2008/layout/HorizontalMultiLevelHierarchy"/>
    <dgm:cxn modelId="{4DCEB369-DCFA-4087-A868-199114AE53E7}" type="presParOf" srcId="{B3162340-FC33-40C4-AF3B-B20EB4B7D9A8}" destId="{1A68FDB3-F7D2-4814-B532-92DCBF7A9582}" srcOrd="0" destOrd="0" presId="urn:microsoft.com/office/officeart/2008/layout/HorizontalMultiLevelHierarchy"/>
    <dgm:cxn modelId="{1E09A0D3-56C5-46C7-8AAD-BE1A051E7594}" type="presParOf" srcId="{5D36554E-0A7C-4349-BC5A-524268D478AB}" destId="{CA509F0B-F07F-4B78-B714-330DFAC7FE4C}" srcOrd="5" destOrd="0" presId="urn:microsoft.com/office/officeart/2008/layout/HorizontalMultiLevelHierarchy"/>
    <dgm:cxn modelId="{C17ECE53-5C6E-4F09-8AA2-26974A2C163F}" type="presParOf" srcId="{CA509F0B-F07F-4B78-B714-330DFAC7FE4C}" destId="{AF48D0A1-89D0-48CD-891B-9AA97213E366}" srcOrd="0" destOrd="0" presId="urn:microsoft.com/office/officeart/2008/layout/HorizontalMultiLevelHierarchy"/>
    <dgm:cxn modelId="{501D0379-64E3-4BD2-A9CD-0A9117953FA3}" type="presParOf" srcId="{CA509F0B-F07F-4B78-B714-330DFAC7FE4C}" destId="{ABA9F819-6124-4E6B-A97B-7618407A568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162340-FC33-40C4-AF3B-B20EB4B7D9A8}">
      <dsp:nvSpPr>
        <dsp:cNvPr id="0" name=""/>
        <dsp:cNvSpPr/>
      </dsp:nvSpPr>
      <dsp:spPr>
        <a:xfrm>
          <a:off x="3973242" y="1202239"/>
          <a:ext cx="3863450" cy="953434"/>
        </a:xfrm>
        <a:custGeom>
          <a:avLst/>
          <a:gdLst/>
          <a:ahLst/>
          <a:cxnLst/>
          <a:rect l="0" t="0" r="0" b="0"/>
          <a:pathLst>
            <a:path>
              <a:moveTo>
                <a:pt x="0" y="953434"/>
              </a:moveTo>
              <a:lnTo>
                <a:pt x="1931725" y="953434"/>
              </a:lnTo>
              <a:lnTo>
                <a:pt x="1931725" y="0"/>
              </a:lnTo>
              <a:lnTo>
                <a:pt x="3863450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400" kern="1200"/>
        </a:p>
      </dsp:txBody>
      <dsp:txXfrm>
        <a:off x="5805484" y="1579472"/>
        <a:ext cx="198967" cy="198967"/>
      </dsp:txXfrm>
    </dsp:sp>
    <dsp:sp modelId="{1F03F405-2D0F-4727-8838-9204FEBA3FA3}">
      <dsp:nvSpPr>
        <dsp:cNvPr id="0" name=""/>
        <dsp:cNvSpPr/>
      </dsp:nvSpPr>
      <dsp:spPr>
        <a:xfrm>
          <a:off x="3973242" y="2155673"/>
          <a:ext cx="3863428" cy="836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31714" y="0"/>
              </a:lnTo>
              <a:lnTo>
                <a:pt x="1931714" y="836165"/>
              </a:lnTo>
              <a:lnTo>
                <a:pt x="3863428" y="83616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400" kern="1200"/>
        </a:p>
      </dsp:txBody>
      <dsp:txXfrm>
        <a:off x="5806134" y="2474934"/>
        <a:ext cx="197643" cy="197643"/>
      </dsp:txXfrm>
    </dsp:sp>
    <dsp:sp modelId="{3C507836-EA9E-4167-B9C0-72E34F29F0C7}">
      <dsp:nvSpPr>
        <dsp:cNvPr id="0" name=""/>
        <dsp:cNvSpPr/>
      </dsp:nvSpPr>
      <dsp:spPr>
        <a:xfrm>
          <a:off x="3973242" y="2104513"/>
          <a:ext cx="389296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1159"/>
              </a:moveTo>
              <a:lnTo>
                <a:pt x="1946483" y="51159"/>
              </a:lnTo>
              <a:lnTo>
                <a:pt x="1946483" y="45720"/>
              </a:lnTo>
              <a:lnTo>
                <a:pt x="3892967" y="4572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300" kern="1200"/>
        </a:p>
      </dsp:txBody>
      <dsp:txXfrm>
        <a:off x="5822402" y="2052909"/>
        <a:ext cx="194648" cy="194648"/>
      </dsp:txXfrm>
    </dsp:sp>
    <dsp:sp modelId="{3398D0B4-9FCB-4C5D-B19E-81617B5DA40B}">
      <dsp:nvSpPr>
        <dsp:cNvPr id="0" name=""/>
        <dsp:cNvSpPr/>
      </dsp:nvSpPr>
      <dsp:spPr>
        <a:xfrm rot="10800000" flipV="1">
          <a:off x="1748568" y="1688039"/>
          <a:ext cx="3514079" cy="9352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6000" kern="1200" dirty="0" smtClean="0"/>
            <a:t>KNX</a:t>
          </a:r>
          <a:endParaRPr lang="sk-SK" sz="6000" kern="1200" dirty="0"/>
        </a:p>
      </dsp:txBody>
      <dsp:txXfrm rot="-10800000">
        <a:off x="1748568" y="1688039"/>
        <a:ext cx="3514079" cy="935268"/>
      </dsp:txXfrm>
    </dsp:sp>
    <dsp:sp modelId="{67961BF2-7A59-46C1-8986-87084203E528}">
      <dsp:nvSpPr>
        <dsp:cNvPr id="0" name=""/>
        <dsp:cNvSpPr/>
      </dsp:nvSpPr>
      <dsp:spPr>
        <a:xfrm>
          <a:off x="7866210" y="1805174"/>
          <a:ext cx="2263586" cy="690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300" kern="1200" dirty="0" smtClean="0"/>
            <a:t>i-</a:t>
          </a:r>
          <a:r>
            <a:rPr lang="sk-SK" sz="2300" kern="1200" dirty="0" err="1" smtClean="0"/>
            <a:t>nels</a:t>
          </a:r>
          <a:endParaRPr lang="sk-SK" sz="2300" kern="1200" dirty="0"/>
        </a:p>
      </dsp:txBody>
      <dsp:txXfrm>
        <a:off x="7866210" y="1805174"/>
        <a:ext cx="2263586" cy="690117"/>
      </dsp:txXfrm>
    </dsp:sp>
    <dsp:sp modelId="{60CDF834-12AF-4A5A-94E8-9CF35EDF770A}">
      <dsp:nvSpPr>
        <dsp:cNvPr id="0" name=""/>
        <dsp:cNvSpPr/>
      </dsp:nvSpPr>
      <dsp:spPr>
        <a:xfrm>
          <a:off x="7836670" y="2646780"/>
          <a:ext cx="2263586" cy="690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300" kern="1200" dirty="0" smtClean="0"/>
            <a:t>NIKO </a:t>
          </a:r>
          <a:r>
            <a:rPr lang="sk-SK" sz="2300" kern="1200" dirty="0" err="1" smtClean="0"/>
            <a:t>Home</a:t>
          </a:r>
          <a:r>
            <a:rPr lang="sk-SK" sz="2300" kern="1200" dirty="0" smtClean="0"/>
            <a:t> </a:t>
          </a:r>
          <a:r>
            <a:rPr lang="sk-SK" sz="2300" kern="1200" dirty="0" err="1" smtClean="0"/>
            <a:t>control</a:t>
          </a:r>
          <a:endParaRPr lang="sk-SK" sz="2300" kern="1200" dirty="0"/>
        </a:p>
      </dsp:txBody>
      <dsp:txXfrm>
        <a:off x="7836670" y="2646780"/>
        <a:ext cx="2263586" cy="690117"/>
      </dsp:txXfrm>
    </dsp:sp>
    <dsp:sp modelId="{AF48D0A1-89D0-48CD-891B-9AA97213E366}">
      <dsp:nvSpPr>
        <dsp:cNvPr id="0" name=""/>
        <dsp:cNvSpPr/>
      </dsp:nvSpPr>
      <dsp:spPr>
        <a:xfrm>
          <a:off x="7836693" y="857180"/>
          <a:ext cx="2263586" cy="690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300" kern="1200" dirty="0" smtClean="0">
              <a:solidFill>
                <a:srgbClr val="FF0000"/>
              </a:solidFill>
            </a:rPr>
            <a:t>Ego-n</a:t>
          </a:r>
          <a:endParaRPr lang="sk-SK" sz="2300" kern="1200" dirty="0">
            <a:solidFill>
              <a:srgbClr val="FF0000"/>
            </a:solidFill>
          </a:endParaRPr>
        </a:p>
      </dsp:txBody>
      <dsp:txXfrm>
        <a:off x="7836693" y="857180"/>
        <a:ext cx="2263586" cy="690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Inteligentná elektroinštalácia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42419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Základné informácie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Zbernicová inštalácia</a:t>
            </a:r>
          </a:p>
          <a:p>
            <a:r>
              <a:rPr lang="sk-SK" dirty="0" smtClean="0"/>
              <a:t>Bezdrôtová komunikácia</a:t>
            </a:r>
          </a:p>
          <a:p>
            <a:r>
              <a:rPr lang="sk-SK" dirty="0" smtClean="0"/>
              <a:t>Neobmedzené možnosti rozšírenia</a:t>
            </a:r>
          </a:p>
          <a:p>
            <a:r>
              <a:rPr lang="sk-SK" dirty="0" smtClean="0"/>
              <a:t>Komunikácia s viacerými  systémami </a:t>
            </a:r>
          </a:p>
          <a:p>
            <a:r>
              <a:rPr lang="sk-SK" dirty="0" smtClean="0"/>
              <a:t>Komfortné riešenie</a:t>
            </a:r>
          </a:p>
          <a:p>
            <a:r>
              <a:rPr lang="sk-SK" dirty="0" smtClean="0"/>
              <a:t>Možnosti prispôsobenia</a:t>
            </a:r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0037" y="2336074"/>
            <a:ext cx="2132986" cy="37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519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Výhody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Úspora energií</a:t>
            </a:r>
          </a:p>
          <a:p>
            <a:r>
              <a:rPr lang="sk-SK" dirty="0" smtClean="0"/>
              <a:t>Funkcia centrálneho ovládania</a:t>
            </a:r>
          </a:p>
          <a:p>
            <a:r>
              <a:rPr lang="sk-SK" dirty="0" smtClean="0"/>
              <a:t>Spínanie a stmievanie svetiel</a:t>
            </a:r>
          </a:p>
          <a:p>
            <a:r>
              <a:rPr lang="sk-SK" dirty="0" smtClean="0"/>
              <a:t>Ovládanie roliet/žalúzií</a:t>
            </a:r>
          </a:p>
          <a:p>
            <a:r>
              <a:rPr lang="sk-SK" dirty="0" smtClean="0"/>
              <a:t>Bezdrôtové ovládanie</a:t>
            </a:r>
          </a:p>
          <a:p>
            <a:r>
              <a:rPr lang="sk-SK" dirty="0" smtClean="0"/>
              <a:t>Ovládanie rôznych spotrebičov </a:t>
            </a:r>
            <a:endParaRPr lang="sk-SK" dirty="0"/>
          </a:p>
        </p:txBody>
      </p:sp>
      <p:pic>
        <p:nvPicPr>
          <p:cNvPr id="2050" name="Picture 2" descr="http://cdn7.staztic.com/app/a/1208/1208261/commautilusegon-6-5-s-307x5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48" y="2767011"/>
            <a:ext cx="4676775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5538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personaloxygen.eu/images/moderne_budov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1909" y="4691062"/>
            <a:ext cx="2523065" cy="1892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Využitie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Rodinné domy</a:t>
            </a:r>
          </a:p>
          <a:p>
            <a:r>
              <a:rPr lang="sk-SK" dirty="0" smtClean="0"/>
              <a:t>Byty </a:t>
            </a:r>
          </a:p>
          <a:p>
            <a:r>
              <a:rPr lang="sk-SK" dirty="0" smtClean="0"/>
              <a:t>Výrobné haly</a:t>
            </a:r>
          </a:p>
          <a:p>
            <a:r>
              <a:rPr lang="sk-SK" dirty="0" smtClean="0"/>
              <a:t>Kancelárske priestory</a:t>
            </a:r>
          </a:p>
          <a:p>
            <a:r>
              <a:rPr lang="sk-SK" dirty="0" smtClean="0"/>
              <a:t>Banky</a:t>
            </a:r>
          </a:p>
          <a:p>
            <a:r>
              <a:rPr lang="sk-SK" dirty="0" smtClean="0"/>
              <a:t>... všetky budovy s väčším počtom svetiel</a:t>
            </a:r>
            <a:endParaRPr lang="sk-SK" dirty="0"/>
          </a:p>
        </p:txBody>
      </p:sp>
      <p:pic>
        <p:nvPicPr>
          <p:cNvPr id="1026" name="Picture 2" descr="http://cdn.bydleni.com/rimport/img/0710/2/abb_egon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945" y="2370929"/>
            <a:ext cx="4254928" cy="274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869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Klasická / Inteligentná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half" idx="1"/>
          </p:nvPr>
        </p:nvSpPr>
        <p:spPr>
          <a:xfrm>
            <a:off x="1484312" y="2895599"/>
            <a:ext cx="4895055" cy="312420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k-SK" sz="7600" dirty="0" smtClean="0">
                <a:solidFill>
                  <a:srgbClr val="00B050"/>
                </a:solidFill>
              </a:rPr>
              <a:t>Plus</a:t>
            </a:r>
          </a:p>
          <a:p>
            <a:r>
              <a:rPr lang="sk-SK" sz="7600" dirty="0" smtClean="0"/>
              <a:t>Prvotná investícia</a:t>
            </a:r>
          </a:p>
          <a:p>
            <a:pPr marL="0" indent="0">
              <a:buNone/>
            </a:pPr>
            <a:r>
              <a:rPr lang="sk-SK" sz="7600" dirty="0" smtClean="0">
                <a:solidFill>
                  <a:srgbClr val="FF0000"/>
                </a:solidFill>
              </a:rPr>
              <a:t>Mínus</a:t>
            </a:r>
          </a:p>
          <a:p>
            <a:r>
              <a:rPr lang="sk-SK" sz="7600" dirty="0" smtClean="0"/>
              <a:t>Nutnosť rozhodnúť o umiestnení prvkov</a:t>
            </a:r>
          </a:p>
          <a:p>
            <a:r>
              <a:rPr lang="sk-SK" sz="7600" dirty="0" smtClean="0"/>
              <a:t>Náročná zmena funkcionality</a:t>
            </a:r>
          </a:p>
          <a:p>
            <a:r>
              <a:rPr lang="sk-SK" sz="7600" dirty="0" smtClean="0"/>
              <a:t>Väčšie množstvo kabeláže</a:t>
            </a:r>
          </a:p>
          <a:p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half" idx="2"/>
          </p:nvPr>
        </p:nvSpPr>
        <p:spPr>
          <a:xfrm>
            <a:off x="6607967" y="2895600"/>
            <a:ext cx="4895056" cy="31242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sz="7400" dirty="0" smtClean="0">
                <a:solidFill>
                  <a:srgbClr val="00B050"/>
                </a:solidFill>
              </a:rPr>
              <a:t>Plus</a:t>
            </a:r>
          </a:p>
          <a:p>
            <a:r>
              <a:rPr lang="sk-SK" sz="7400" dirty="0" smtClean="0"/>
              <a:t>Zmena umiestnenia prvkov</a:t>
            </a:r>
          </a:p>
          <a:p>
            <a:r>
              <a:rPr lang="sk-SK" sz="7400" dirty="0" smtClean="0"/>
              <a:t>Možnosť zmeny funkcionality</a:t>
            </a:r>
          </a:p>
          <a:p>
            <a:r>
              <a:rPr lang="sk-SK" sz="7400" dirty="0" smtClean="0"/>
              <a:t>Menej kabeláže</a:t>
            </a:r>
          </a:p>
          <a:p>
            <a:r>
              <a:rPr lang="sk-SK" sz="7400" dirty="0" smtClean="0"/>
              <a:t>Centrálne ovládanie</a:t>
            </a:r>
          </a:p>
          <a:p>
            <a:r>
              <a:rPr lang="sk-SK" sz="7400" dirty="0" smtClean="0"/>
              <a:t>Možnosť nastavenia ovládania </a:t>
            </a:r>
          </a:p>
          <a:p>
            <a:r>
              <a:rPr lang="sk-SK" sz="7400" dirty="0" smtClean="0"/>
              <a:t>Časové funkcie</a:t>
            </a:r>
          </a:p>
          <a:p>
            <a:pPr marL="0" indent="0">
              <a:buNone/>
            </a:pPr>
            <a:r>
              <a:rPr lang="sk-SK" sz="7400" dirty="0" smtClean="0">
                <a:solidFill>
                  <a:srgbClr val="FF0000"/>
                </a:solidFill>
              </a:rPr>
              <a:t>Mínus</a:t>
            </a:r>
          </a:p>
          <a:p>
            <a:r>
              <a:rPr lang="sk-SK" sz="7400" dirty="0" smtClean="0"/>
              <a:t>Prvotná investícia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56863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Inteligentné elektroinštalácie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332665"/>
              </p:ext>
            </p:extLst>
          </p:nvPr>
        </p:nvGraphicFramePr>
        <p:xfrm>
          <a:off x="836612" y="1930400"/>
          <a:ext cx="10288587" cy="3632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751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78</TotalTime>
  <Words>97</Words>
  <Application>Microsoft Office PowerPoint</Application>
  <PresentationFormat>Širokouhlá</PresentationFormat>
  <Paragraphs>44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9" baseType="lpstr">
      <vt:lpstr>Arial</vt:lpstr>
      <vt:lpstr>Corbel</vt:lpstr>
      <vt:lpstr>Paralaxa</vt:lpstr>
      <vt:lpstr>Inteligentná elektroinštalácia</vt:lpstr>
      <vt:lpstr>Základné informácie</vt:lpstr>
      <vt:lpstr>Výhody </vt:lpstr>
      <vt:lpstr>Využitie </vt:lpstr>
      <vt:lpstr>Klasická / Inteligentná</vt:lpstr>
      <vt:lpstr>Inteligentné elektroinštalácie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Inteligentná elektroinštalácia</dc:title>
  <dc:creator>Adam</dc:creator>
  <cp:lastModifiedBy>Adam</cp:lastModifiedBy>
  <cp:revision>10</cp:revision>
  <dcterms:created xsi:type="dcterms:W3CDTF">2014-02-21T11:02:17Z</dcterms:created>
  <dcterms:modified xsi:type="dcterms:W3CDTF">2014-02-22T12:31:17Z</dcterms:modified>
</cp:coreProperties>
</file>