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Inteligentná </a:t>
            </a:r>
            <a:br>
              <a:rPr lang="sk-SK" dirty="0" smtClean="0"/>
            </a:br>
            <a:r>
              <a:rPr lang="sk-SK" dirty="0" smtClean="0"/>
              <a:t>elektroinštalácia </a:t>
            </a:r>
            <a:br>
              <a:rPr lang="sk-SK" dirty="0" smtClean="0"/>
            </a:br>
            <a:r>
              <a:rPr lang="sk-SK" dirty="0" smtClean="0"/>
              <a:t>Ego-n</a:t>
            </a:r>
            <a:endParaRPr lang="sk-SK" dirty="0"/>
          </a:p>
        </p:txBody>
      </p:sp>
      <p:pic>
        <p:nvPicPr>
          <p:cNvPr id="5124" name="Picture 4" descr="http://www.elektroinstalace.cz/artwork/logo/ego-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13" y="3757734"/>
            <a:ext cx="2952205" cy="272024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41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Ego-n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Inteligentná elektroinštalácia od firmy ABB </a:t>
            </a:r>
            <a:r>
              <a:rPr lang="sk-SK" dirty="0" err="1" smtClean="0"/>
              <a:t>s.r.o</a:t>
            </a:r>
            <a:r>
              <a:rPr lang="sk-SK" dirty="0" smtClean="0"/>
              <a:t>.</a:t>
            </a:r>
          </a:p>
          <a:p>
            <a:r>
              <a:rPr lang="sk-SK" dirty="0" smtClean="0"/>
              <a:t>Určená pre rodinné domy a byty</a:t>
            </a:r>
          </a:p>
          <a:p>
            <a:r>
              <a:rPr lang="sk-SK" dirty="0" smtClean="0"/>
              <a:t>Komunikuje s inými bezpečnostnými systémami (JABLOTRON,...)</a:t>
            </a:r>
          </a:p>
          <a:p>
            <a:r>
              <a:rPr lang="sk-SK" dirty="0" smtClean="0"/>
              <a:t>Možnosť bezdrôtového ovládania</a:t>
            </a:r>
          </a:p>
          <a:p>
            <a:r>
              <a:rPr lang="sk-SK" dirty="0" smtClean="0"/>
              <a:t>Vlastné programovacie a ovládacie prostredie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579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Možnosti systému Ego-n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Ovládanie osvetlenia</a:t>
            </a:r>
          </a:p>
          <a:p>
            <a:r>
              <a:rPr lang="sk-SK" dirty="0" smtClean="0"/>
              <a:t>Možnosti nastavenia svetelných scén</a:t>
            </a:r>
          </a:p>
          <a:p>
            <a:r>
              <a:rPr lang="sk-SK" dirty="0" smtClean="0"/>
              <a:t>Ovládanie vykurovania</a:t>
            </a:r>
          </a:p>
          <a:p>
            <a:r>
              <a:rPr lang="sk-SK" dirty="0" smtClean="0"/>
              <a:t>Bezpečnostný systém</a:t>
            </a:r>
          </a:p>
          <a:p>
            <a:r>
              <a:rPr lang="sk-SK" dirty="0" smtClean="0"/>
              <a:t>Simulácia prítomnosti</a:t>
            </a:r>
            <a:endParaRPr lang="sk-SK" dirty="0"/>
          </a:p>
        </p:txBody>
      </p:sp>
      <p:pic>
        <p:nvPicPr>
          <p:cNvPr id="4100" name="Picture 4" descr="http://www.topstavebne.sk/_outputer/objecter/7535_img1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410" y="2133598"/>
            <a:ext cx="2837906" cy="41910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15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/>
          <p:cNvPicPr>
            <a:picLocks noChangeAspect="1"/>
          </p:cNvPicPr>
          <p:nvPr/>
        </p:nvPicPr>
        <p:blipFill rotWithShape="1">
          <a:blip r:embed="rId2"/>
          <a:srcRect l="1793" t="4016" b="19935"/>
          <a:stretch/>
        </p:blipFill>
        <p:spPr>
          <a:xfrm>
            <a:off x="5911016" y="5349704"/>
            <a:ext cx="5921403" cy="1257856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1287" y="2778478"/>
            <a:ext cx="3531736" cy="245692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funguje Ego-n 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Inštalácia prvkov</a:t>
            </a:r>
          </a:p>
          <a:p>
            <a:r>
              <a:rPr lang="sk-SK" dirty="0" smtClean="0"/>
              <a:t>Evidencia prvkov</a:t>
            </a:r>
          </a:p>
          <a:p>
            <a:r>
              <a:rPr lang="sk-SK" dirty="0" smtClean="0"/>
              <a:t>Tvorba inštalačného zoznamu</a:t>
            </a:r>
          </a:p>
          <a:p>
            <a:r>
              <a:rPr lang="sk-SK" dirty="0" smtClean="0"/>
              <a:t>Naprogramovanie systému</a:t>
            </a:r>
          </a:p>
          <a:p>
            <a:r>
              <a:rPr lang="sk-SK" dirty="0" smtClean="0"/>
              <a:t>Testovanie fungovania systému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9975" y="2552699"/>
            <a:ext cx="2184879" cy="29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19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Úrovne nastavenia systému</a:t>
            </a:r>
            <a:endParaRPr lang="sk-SK" dirty="0"/>
          </a:p>
        </p:txBody>
      </p:sp>
      <p:sp>
        <p:nvSpPr>
          <p:cNvPr id="10" name="Zástupný symbol textu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Basic</a:t>
            </a:r>
            <a:endParaRPr lang="sk-SK" dirty="0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Neobsahuje komunikačný modul</a:t>
            </a:r>
          </a:p>
          <a:p>
            <a:r>
              <a:rPr lang="sk-SK" dirty="0" smtClean="0"/>
              <a:t>Programovanie sa vykonáva manuálne u každého prvku</a:t>
            </a:r>
          </a:p>
          <a:p>
            <a:r>
              <a:rPr lang="sk-SK" dirty="0" smtClean="0"/>
              <a:t>Možnosť nastavenia funkcie ON/OFF</a:t>
            </a:r>
            <a:endParaRPr lang="sk-SK" dirty="0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 smtClean="0"/>
              <a:t>Plus</a:t>
            </a:r>
            <a:endParaRPr lang="sk-SK" dirty="0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dirty="0" smtClean="0"/>
              <a:t>Obsahuje komunikačný modul</a:t>
            </a:r>
          </a:p>
          <a:p>
            <a:r>
              <a:rPr lang="sk-SK" dirty="0" smtClean="0"/>
              <a:t>Programovanie sa vykonáva pomocou počítača z jedného miesta </a:t>
            </a:r>
          </a:p>
          <a:p>
            <a:r>
              <a:rPr lang="sk-SK" dirty="0" smtClean="0"/>
              <a:t>Väčšie možnosti nastavenia prvkov</a:t>
            </a:r>
          </a:p>
          <a:p>
            <a:r>
              <a:rPr lang="sk-SK" dirty="0" smtClean="0"/>
              <a:t>Možnosť pripojenia viacerých modulov (GSM, log. úrovne, RF, ...)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2938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111</TotalTime>
  <Words>112</Words>
  <Application>Microsoft Office PowerPoint</Application>
  <PresentationFormat>Širokouhlá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8" baseType="lpstr">
      <vt:lpstr>Arial</vt:lpstr>
      <vt:lpstr>Corbel</vt:lpstr>
      <vt:lpstr>Paralaxa</vt:lpstr>
      <vt:lpstr>Inteligentná  elektroinštalácia  Ego-n</vt:lpstr>
      <vt:lpstr>Čo je Ego-n</vt:lpstr>
      <vt:lpstr>Možnosti systému Ego-n</vt:lpstr>
      <vt:lpstr>Ako funguje Ego-n ?</vt:lpstr>
      <vt:lpstr>Úrovne nastavenia systému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Inteligentná elektroinštalácia</dc:title>
  <dc:creator>Adam</dc:creator>
  <cp:lastModifiedBy>Adam</cp:lastModifiedBy>
  <cp:revision>12</cp:revision>
  <dcterms:created xsi:type="dcterms:W3CDTF">2014-02-21T11:02:17Z</dcterms:created>
  <dcterms:modified xsi:type="dcterms:W3CDTF">2014-02-21T12:54:09Z</dcterms:modified>
</cp:coreProperties>
</file>