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Inteligentná </a:t>
            </a:r>
            <a:br>
              <a:rPr lang="sk-SK" dirty="0" smtClean="0"/>
            </a:br>
            <a:r>
              <a:rPr lang="sk-SK" dirty="0" smtClean="0"/>
              <a:t>elektroinštalácia </a:t>
            </a:r>
            <a:br>
              <a:rPr lang="sk-SK" dirty="0" smtClean="0"/>
            </a:br>
            <a:r>
              <a:rPr lang="sk-SK" dirty="0" smtClean="0"/>
              <a:t>Ego-n</a:t>
            </a:r>
            <a:endParaRPr lang="sk-SK" dirty="0"/>
          </a:p>
        </p:txBody>
      </p:sp>
      <p:pic>
        <p:nvPicPr>
          <p:cNvPr id="5124" name="Picture 4" descr="http://www.elektroinstalace.cz/artwork/logo/ego-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3" y="3757734"/>
            <a:ext cx="2952205" cy="2720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Zbernice v systéme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Primárna	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Pripojenie všetkých prvkov zbernice</a:t>
            </a:r>
          </a:p>
          <a:p>
            <a:r>
              <a:rPr lang="sk-SK" dirty="0" smtClean="0"/>
              <a:t>Max. dĺžka je  700 metrov</a:t>
            </a:r>
          </a:p>
          <a:p>
            <a:r>
              <a:rPr lang="sk-SK" dirty="0" smtClean="0"/>
              <a:t>Max. počet prvkov 64</a:t>
            </a:r>
          </a:p>
          <a:p>
            <a:r>
              <a:rPr lang="sk-SK" dirty="0" smtClean="0"/>
              <a:t>Môže byť viac primárnych zberníc</a:t>
            </a:r>
          </a:p>
          <a:p>
            <a:r>
              <a:rPr lang="sk-SK" dirty="0" smtClean="0"/>
              <a:t>Odbočky zo zberníc môžu mať Max. 30 metrov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Sekundárna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k-SK" dirty="0" smtClean="0"/>
              <a:t>Do sekundárnej zbernice partia : Riadiaci, </a:t>
            </a:r>
            <a:r>
              <a:rPr lang="sk-SK" dirty="0"/>
              <a:t>K</a:t>
            </a:r>
            <a:r>
              <a:rPr lang="sk-SK" dirty="0" smtClean="0"/>
              <a:t>omunikačný, GSM, Napájací modul</a:t>
            </a:r>
          </a:p>
          <a:p>
            <a:r>
              <a:rPr lang="sk-SK" dirty="0" smtClean="0"/>
              <a:t>Max. dĺžka je 2000 metrov</a:t>
            </a:r>
          </a:p>
          <a:p>
            <a:r>
              <a:rPr lang="sk-SK" dirty="0" smtClean="0"/>
              <a:t>Počet prvkov je obmedzený prúdom </a:t>
            </a:r>
            <a:r>
              <a:rPr lang="sk-SK" dirty="0" err="1" smtClean="0"/>
              <a:t>I</a:t>
            </a:r>
            <a:r>
              <a:rPr lang="sk-SK" sz="1600" dirty="0" err="1" smtClean="0"/>
              <a:t>s</a:t>
            </a:r>
            <a:r>
              <a:rPr lang="sk-SK" dirty="0" smtClean="0"/>
              <a:t>, ktorý nesmie prekročiť prúd ktorým sú napájané všetky prvky (z riadiaceho modulu)</a:t>
            </a:r>
          </a:p>
        </p:txBody>
      </p:sp>
    </p:spTree>
    <p:extLst>
      <p:ext uri="{BB962C8B-B14F-4D97-AF65-F5344CB8AC3E}">
        <p14:creationId xmlns:p14="http://schemas.microsoft.com/office/powerpoint/2010/main" val="11092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37365"/>
          <a:stretch/>
        </p:blipFill>
        <p:spPr>
          <a:xfrm>
            <a:off x="3049403" y="78376"/>
            <a:ext cx="8097568" cy="66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informácie o zbernici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Zbernicový</a:t>
            </a:r>
            <a:r>
              <a:rPr lang="sk-SK" dirty="0" smtClean="0"/>
              <a:t> kábel je dodávaný firmou ABB </a:t>
            </a:r>
            <a:r>
              <a:rPr lang="sk-SK" dirty="0" err="1" smtClean="0"/>
              <a:t>s.r.o</a:t>
            </a:r>
            <a:r>
              <a:rPr lang="sk-SK" dirty="0" smtClean="0"/>
              <a:t>.</a:t>
            </a:r>
          </a:p>
          <a:p>
            <a:r>
              <a:rPr lang="sk-SK" dirty="0" smtClean="0"/>
              <a:t>Je farebne označený (modrá, šedá, oranžová, zelená), označenie sa zhoduje s označením bezskrutkových svorkovníc</a:t>
            </a:r>
          </a:p>
          <a:p>
            <a:r>
              <a:rPr lang="sk-SK" dirty="0" smtClean="0"/>
              <a:t>Kábel je tienený, možno ho umiestiť aj k výkonovej inštalácií</a:t>
            </a:r>
          </a:p>
          <a:p>
            <a:r>
              <a:rPr lang="sk-SK" dirty="0" smtClean="0"/>
              <a:t>Označenie svoriek (D+</a:t>
            </a:r>
            <a:r>
              <a:rPr lang="en-US" dirty="0" smtClean="0"/>
              <a:t>|D-|U+|U-</a:t>
            </a:r>
            <a:r>
              <a:rPr lang="sk-SK" dirty="0" smtClean="0"/>
              <a:t>)</a:t>
            </a:r>
          </a:p>
          <a:p>
            <a:r>
              <a:rPr lang="sk-SK" dirty="0" smtClean="0"/>
              <a:t>Vodiče D+/- sú dátové</a:t>
            </a:r>
          </a:p>
          <a:p>
            <a:r>
              <a:rPr lang="sk-SK" dirty="0" smtClean="0"/>
              <a:t>Vodiče U+/- sú </a:t>
            </a:r>
            <a:r>
              <a:rPr lang="sk-SK" dirty="0" smtClean="0"/>
              <a:t>napájacie</a:t>
            </a:r>
          </a:p>
          <a:p>
            <a:r>
              <a:rPr lang="sk-SK" dirty="0" smtClean="0"/>
              <a:t>Zloženie kábla 2x2x0,8 mm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r="17953"/>
          <a:stretch/>
        </p:blipFill>
        <p:spPr>
          <a:xfrm>
            <a:off x="7067006" y="4482931"/>
            <a:ext cx="2881537" cy="2259027"/>
          </a:xfrm>
          <a:prstGeom prst="rect">
            <a:avLst/>
          </a:prstGeom>
        </p:spPr>
      </p:pic>
      <p:sp>
        <p:nvSpPr>
          <p:cNvPr id="6" name="Zaoblený obdĺžnik 5"/>
          <p:cNvSpPr/>
          <p:nvPr/>
        </p:nvSpPr>
        <p:spPr>
          <a:xfrm>
            <a:off x="9026434" y="5342709"/>
            <a:ext cx="922109" cy="448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7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Primárna zbernica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Prepája všetky prvky systému</a:t>
            </a:r>
          </a:p>
          <a:p>
            <a:r>
              <a:rPr lang="sk-SK" dirty="0" smtClean="0"/>
              <a:t>Max. vzdialenosť prvkov od seba je 50 metrov</a:t>
            </a:r>
          </a:p>
          <a:p>
            <a:r>
              <a:rPr lang="sk-SK" dirty="0" smtClean="0"/>
              <a:t>Pred inštaláciou je vhodné naznačiť miesta kadiaľ pôjde, aby sme vytvorili čo najmenšiu dĺžku</a:t>
            </a:r>
          </a:p>
          <a:p>
            <a:r>
              <a:rPr lang="sk-SK" dirty="0" smtClean="0"/>
              <a:t>Je vhodné koniec zbernice znova priviesť do rozvodnej skrine, pre prípadné porušenie vodiča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985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37" y="2285817"/>
            <a:ext cx="1972686" cy="27689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Pripojenie prvkov k </a:t>
            </a:r>
            <a:r>
              <a:rPr lang="sk-SK" dirty="0" smtClean="0"/>
              <a:t>primárnej </a:t>
            </a:r>
            <a:r>
              <a:rPr lang="sk-SK" dirty="0"/>
              <a:t>zbernici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2666999"/>
            <a:ext cx="8802690" cy="3124201"/>
          </a:xfrm>
        </p:spPr>
        <p:txBody>
          <a:bodyPr/>
          <a:lstStyle/>
          <a:p>
            <a:r>
              <a:rPr lang="sk-SK" dirty="0" smtClean="0"/>
              <a:t>Pripojenie modulov do primárnej zbernice je na spodnej časti modulov</a:t>
            </a:r>
          </a:p>
          <a:p>
            <a:r>
              <a:rPr lang="sk-SK" dirty="0" smtClean="0"/>
              <a:t>Primárna zbernica je svorkovnicou zakončená aj pri spínačoch </a:t>
            </a:r>
          </a:p>
          <a:p>
            <a:r>
              <a:rPr lang="sk-SK" dirty="0" smtClean="0"/>
              <a:t>Svorkovnica je rovnako farebne označená ako vodiče</a:t>
            </a:r>
          </a:p>
          <a:p>
            <a:r>
              <a:rPr lang="sk-SK" dirty="0" smtClean="0"/>
              <a:t>V zbernici je bezpečné napätie 24 V</a:t>
            </a:r>
          </a:p>
          <a:p>
            <a:r>
              <a:rPr lang="sk-SK" dirty="0" smtClean="0"/>
              <a:t>Zbernica musí byť chránená prúdovým chráničom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50" y="4673600"/>
            <a:ext cx="2986573" cy="19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7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Sekundárna zbernica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Spája hlavné moduly systému</a:t>
            </a:r>
          </a:p>
          <a:p>
            <a:r>
              <a:rPr lang="sk-SK" dirty="0" smtClean="0"/>
              <a:t>Musí byť ukončená z oboch strán</a:t>
            </a:r>
          </a:p>
          <a:p>
            <a:r>
              <a:rPr lang="sk-SK" dirty="0" smtClean="0"/>
              <a:t>Koncové moduly musia mať aktívne koncové odpory</a:t>
            </a:r>
          </a:p>
          <a:p>
            <a:r>
              <a:rPr lang="sk-SK" dirty="0" smtClean="0"/>
              <a:t>Na prepojenie sa používa rovnaký kábel ako u primárnej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888" y="2781299"/>
            <a:ext cx="1864135" cy="2895600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V="1">
            <a:off x="8521700" y="3733800"/>
            <a:ext cx="1397000" cy="825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Pripojenie prvkov k sekundárnej zbernici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Svorkovnica obsahuje 4 dutinky každej farby</a:t>
            </a:r>
          </a:p>
          <a:p>
            <a:r>
              <a:rPr lang="sk-SK" dirty="0" smtClean="0"/>
              <a:t> Moduly ktoré sa pripájajú k sekundárnej zbernici majú svorky na jej pripojenie v hornej časti</a:t>
            </a:r>
          </a:p>
          <a:p>
            <a:r>
              <a:rPr lang="sk-SK" dirty="0" smtClean="0"/>
              <a:t>Kábel je vhodné čiastočne zaizolovať </a:t>
            </a:r>
            <a:r>
              <a:rPr lang="sk-SK" dirty="0" err="1" smtClean="0"/>
              <a:t>zmršťovacou</a:t>
            </a:r>
            <a:r>
              <a:rPr lang="sk-SK" dirty="0" smtClean="0"/>
              <a:t> bužírkou</a:t>
            </a:r>
          </a:p>
          <a:p>
            <a:r>
              <a:rPr lang="sk-SK" dirty="0" smtClean="0"/>
              <a:t>Označenie svorkovníc je rovnaké ako u primárnej zbernice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386" y="4076700"/>
            <a:ext cx="2704822" cy="24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5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157</TotalTime>
  <Words>300</Words>
  <Application>Microsoft Office PowerPoint</Application>
  <PresentationFormat>Širokouhlá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Corbel</vt:lpstr>
      <vt:lpstr>Paralaxa</vt:lpstr>
      <vt:lpstr>Inteligentná  elektroinštalácia  Ego-n</vt:lpstr>
      <vt:lpstr>Zbernice v systéme</vt:lpstr>
      <vt:lpstr>Prezentácia programu PowerPoint</vt:lpstr>
      <vt:lpstr>Základné informácie o zbernici</vt:lpstr>
      <vt:lpstr>Primárna zbernica</vt:lpstr>
      <vt:lpstr>Pripojenie prvkov k primárnej zbernici</vt:lpstr>
      <vt:lpstr>Sekundárna zbernica</vt:lpstr>
      <vt:lpstr>Pripojenie prvkov k sekundárnej zbernici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Inteligentná elektroinštalácia</dc:title>
  <dc:creator>Adam</dc:creator>
  <cp:lastModifiedBy>Adam</cp:lastModifiedBy>
  <cp:revision>18</cp:revision>
  <dcterms:created xsi:type="dcterms:W3CDTF">2014-02-21T11:02:17Z</dcterms:created>
  <dcterms:modified xsi:type="dcterms:W3CDTF">2014-02-21T16:09:56Z</dcterms:modified>
</cp:coreProperties>
</file>