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Inteligentná </a:t>
            </a:r>
            <a:br>
              <a:rPr lang="sk-SK" dirty="0" smtClean="0"/>
            </a:br>
            <a:r>
              <a:rPr lang="sk-SK" dirty="0" smtClean="0"/>
              <a:t>elektroinštalácia </a:t>
            </a:r>
            <a:br>
              <a:rPr lang="sk-SK" dirty="0" smtClean="0"/>
            </a:br>
            <a:r>
              <a:rPr lang="sk-SK" dirty="0" smtClean="0"/>
              <a:t>Ego-n</a:t>
            </a:r>
            <a:endParaRPr lang="sk-SK" dirty="0"/>
          </a:p>
        </p:txBody>
      </p:sp>
      <p:pic>
        <p:nvPicPr>
          <p:cNvPr id="5124" name="Picture 4" descr="http://www.elektroinstalace.cz/artwork/logo/ego-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913" y="3757734"/>
            <a:ext cx="2952205" cy="272024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2419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8400" y="4616028"/>
            <a:ext cx="6057900" cy="211563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Snímač teploty (termostat)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84311" y="2666999"/>
            <a:ext cx="9551989" cy="3124201"/>
          </a:xfrm>
        </p:spPr>
        <p:txBody>
          <a:bodyPr>
            <a:normAutofit/>
          </a:bodyPr>
          <a:lstStyle/>
          <a:p>
            <a:r>
              <a:rPr lang="sk-SK" dirty="0" smtClean="0"/>
              <a:t>Pripája sa k primárnej zbernici</a:t>
            </a:r>
          </a:p>
          <a:p>
            <a:r>
              <a:rPr lang="sk-SK" dirty="0" smtClean="0"/>
              <a:t>Obsahuje svorkovnicu na ovládanie vykurovacej jednotky</a:t>
            </a:r>
          </a:p>
          <a:p>
            <a:r>
              <a:rPr lang="sk-SK" dirty="0" smtClean="0"/>
              <a:t>Slúži na zistenie teploty v dome/byte</a:t>
            </a:r>
          </a:p>
          <a:p>
            <a:r>
              <a:rPr lang="sk-SK" dirty="0" smtClean="0"/>
              <a:t>Používa sa ovládanie vykurovacej jednotky</a:t>
            </a:r>
          </a:p>
          <a:p>
            <a:endParaRPr lang="sk-SK" dirty="0"/>
          </a:p>
          <a:p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160920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Snímač teploty (vstavaný)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84311" y="2666999"/>
            <a:ext cx="8027989" cy="3124201"/>
          </a:xfrm>
        </p:spPr>
        <p:txBody>
          <a:bodyPr>
            <a:normAutofit/>
          </a:bodyPr>
          <a:lstStyle/>
          <a:p>
            <a:r>
              <a:rPr lang="sk-SK" dirty="0" smtClean="0"/>
              <a:t>Pripája sa k primárnej zbernici</a:t>
            </a:r>
          </a:p>
          <a:p>
            <a:r>
              <a:rPr lang="sk-SK" dirty="0" smtClean="0"/>
              <a:t>Má vstup pre teplotný snímač</a:t>
            </a:r>
          </a:p>
          <a:p>
            <a:r>
              <a:rPr lang="sk-SK" dirty="0" smtClean="0"/>
              <a:t>Slúži na zistenie aktuálnej teploty (v </a:t>
            </a:r>
            <a:r>
              <a:rPr lang="sk-SK" dirty="0" err="1" smtClean="0"/>
              <a:t>nútri</a:t>
            </a:r>
            <a:r>
              <a:rPr lang="sk-SK" dirty="0" smtClean="0"/>
              <a:t>/vonku)</a:t>
            </a:r>
          </a:p>
          <a:p>
            <a:r>
              <a:rPr lang="sk-SK" dirty="0" smtClean="0"/>
              <a:t>Používa sa v kombinácií s termostatom na presnejšie určenie potreby vykurovania</a:t>
            </a:r>
          </a:p>
          <a:p>
            <a:r>
              <a:rPr lang="sk-SK" dirty="0" smtClean="0"/>
              <a:t>Umiesťuje sa do inštalačnej škatule</a:t>
            </a: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5183" y="2720750"/>
            <a:ext cx="1976041" cy="3016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32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Snímač osvetlenia (vstavaný)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84311" y="2666999"/>
            <a:ext cx="7821223" cy="3124201"/>
          </a:xfrm>
        </p:spPr>
        <p:txBody>
          <a:bodyPr>
            <a:normAutofit/>
          </a:bodyPr>
          <a:lstStyle/>
          <a:p>
            <a:r>
              <a:rPr lang="sk-SK" dirty="0"/>
              <a:t>Pripája sa k primárnej zbernici</a:t>
            </a:r>
          </a:p>
          <a:p>
            <a:r>
              <a:rPr lang="sk-SK" dirty="0"/>
              <a:t>Má vstup pre </a:t>
            </a:r>
            <a:r>
              <a:rPr lang="sk-SK" dirty="0" smtClean="0"/>
              <a:t>svetelný </a:t>
            </a:r>
            <a:r>
              <a:rPr lang="sk-SK" dirty="0"/>
              <a:t>snímač</a:t>
            </a:r>
          </a:p>
          <a:p>
            <a:r>
              <a:rPr lang="sk-SK" dirty="0"/>
              <a:t>Slúži na zistenie aktuálnej </a:t>
            </a:r>
            <a:r>
              <a:rPr lang="sk-SK" dirty="0" smtClean="0"/>
              <a:t>hodnoty svetla</a:t>
            </a:r>
            <a:endParaRPr lang="sk-SK" dirty="0"/>
          </a:p>
          <a:p>
            <a:r>
              <a:rPr lang="sk-SK" dirty="0" smtClean="0"/>
              <a:t>Používa </a:t>
            </a:r>
            <a:r>
              <a:rPr lang="sk-SK" dirty="0"/>
              <a:t>sa v kombinácií </a:t>
            </a:r>
            <a:r>
              <a:rPr lang="sk-SK" dirty="0" smtClean="0"/>
              <a:t>so svetelnými scénami na účinnejšie osvetlenie miestnosti</a:t>
            </a:r>
          </a:p>
          <a:p>
            <a:r>
              <a:rPr lang="sk-SK" dirty="0" smtClean="0"/>
              <a:t>Umiesťuje </a:t>
            </a:r>
            <a:r>
              <a:rPr lang="sk-SK" dirty="0"/>
              <a:t>sa do inštalačnej škatule</a:t>
            </a: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5534" y="2520528"/>
            <a:ext cx="1778390" cy="3417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3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Prvky systému Ego-n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FF0000"/>
                </a:solidFill>
              </a:rPr>
              <a:t>Základné prvky systému</a:t>
            </a:r>
          </a:p>
          <a:p>
            <a:r>
              <a:rPr lang="sk-SK" dirty="0" smtClean="0">
                <a:solidFill>
                  <a:srgbClr val="FF0000"/>
                </a:solidFill>
              </a:rPr>
              <a:t>Snímače</a:t>
            </a:r>
          </a:p>
          <a:p>
            <a:r>
              <a:rPr lang="sk-SK" dirty="0" smtClean="0"/>
              <a:t>Akčné členy </a:t>
            </a:r>
          </a:p>
          <a:p>
            <a:r>
              <a:rPr lang="sk-SK" dirty="0" smtClean="0"/>
              <a:t>Prvky sekundárnej zbernice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91371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Základné prvky</a:t>
            </a:r>
            <a:endParaRPr lang="sk-SK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Riadiaci modul</a:t>
            </a:r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Riadenie komunikácie medzi prvkami primárnej zbernice</a:t>
            </a:r>
          </a:p>
          <a:p>
            <a:r>
              <a:rPr lang="sk-SK" dirty="0" smtClean="0"/>
              <a:t>Komunikácia medzi primárnou a sekundárnou zbernicou</a:t>
            </a:r>
          </a:p>
          <a:p>
            <a:r>
              <a:rPr lang="sk-SK" dirty="0" smtClean="0"/>
              <a:t>Komunikácia medzi ďalšími </a:t>
            </a:r>
            <a:r>
              <a:rPr lang="sk-SK" dirty="0" err="1" smtClean="0"/>
              <a:t>riadiacími</a:t>
            </a:r>
            <a:r>
              <a:rPr lang="sk-SK" dirty="0" smtClean="0"/>
              <a:t> modulmi</a:t>
            </a:r>
          </a:p>
          <a:p>
            <a:r>
              <a:rPr lang="sk-SK" dirty="0" smtClean="0"/>
              <a:t>Detekcia chýb primárnej zbernice </a:t>
            </a:r>
            <a:endParaRPr lang="sk-SK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k-SK" dirty="0" smtClean="0"/>
              <a:t>Napájací modul</a:t>
            </a:r>
            <a:endParaRPr lang="sk-SK" dirty="0"/>
          </a:p>
        </p:txBody>
      </p:sp>
      <p:sp>
        <p:nvSpPr>
          <p:cNvPr id="7" name="Zástupný symbol obsahu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k-SK" dirty="0" smtClean="0"/>
              <a:t>Napájanie primárnej zbernice</a:t>
            </a:r>
          </a:p>
          <a:p>
            <a:r>
              <a:rPr lang="sk-SK" dirty="0" smtClean="0"/>
              <a:t>Napájanie </a:t>
            </a:r>
            <a:r>
              <a:rPr lang="sk-SK" dirty="0" err="1" smtClean="0"/>
              <a:t>zbernicových</a:t>
            </a:r>
            <a:r>
              <a:rPr lang="sk-SK" dirty="0" smtClean="0"/>
              <a:t> prvkov</a:t>
            </a:r>
          </a:p>
          <a:p>
            <a:r>
              <a:rPr lang="sk-SK" dirty="0" smtClean="0"/>
              <a:t>Modul sa nijak neprogramuje</a:t>
            </a:r>
          </a:p>
          <a:p>
            <a:r>
              <a:rPr lang="sk-SK" dirty="0" smtClean="0"/>
              <a:t>Je treba zabezpečiť odvádzanie tepla, nesmú byť zakryté mriežky pre odvod tepla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1741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Riadiaci modul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84311" y="2666999"/>
            <a:ext cx="7519990" cy="3124201"/>
          </a:xfrm>
        </p:spPr>
        <p:txBody>
          <a:bodyPr/>
          <a:lstStyle/>
          <a:p>
            <a:r>
              <a:rPr lang="sk-SK" dirty="0" smtClean="0"/>
              <a:t>Modul je pripojený do primárne zbernice </a:t>
            </a:r>
          </a:p>
          <a:p>
            <a:r>
              <a:rPr lang="sk-SK" dirty="0" smtClean="0"/>
              <a:t>Modul je pripojený do sekundárnej zbernice</a:t>
            </a:r>
          </a:p>
          <a:p>
            <a:r>
              <a:rPr lang="sk-SK" dirty="0" smtClean="0"/>
              <a:t>Modul sa po pripojení do primárnej zbernice inicializuje automaticky</a:t>
            </a:r>
          </a:p>
          <a:p>
            <a:r>
              <a:rPr lang="sk-SK" dirty="0" smtClean="0"/>
              <a:t>Pri pripojení viacerých riadiacich modulov (v prípade väčšej inštalácie) je treba nastaviť na každý modul inú adresu (0-8)</a:t>
            </a:r>
          </a:p>
        </p:txBody>
      </p:sp>
      <p:pic>
        <p:nvPicPr>
          <p:cNvPr id="6" name="Obrázo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4416" y="2006152"/>
            <a:ext cx="2673682" cy="4445893"/>
          </a:xfrm>
          <a:prstGeom prst="rect">
            <a:avLst/>
          </a:prstGeom>
        </p:spPr>
      </p:pic>
      <p:sp>
        <p:nvSpPr>
          <p:cNvPr id="7" name="Zaoblený obdĺžnik 6"/>
          <p:cNvSpPr/>
          <p:nvPr/>
        </p:nvSpPr>
        <p:spPr>
          <a:xfrm>
            <a:off x="10287000" y="2108200"/>
            <a:ext cx="1079500" cy="1143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Zaoblený obdĺžnik 7"/>
          <p:cNvSpPr/>
          <p:nvPr/>
        </p:nvSpPr>
        <p:spPr>
          <a:xfrm>
            <a:off x="9236074" y="6299645"/>
            <a:ext cx="1079500" cy="1143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3818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Napájací modul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Modul je pripojený k 230 V~</a:t>
            </a:r>
          </a:p>
          <a:p>
            <a:r>
              <a:rPr lang="sk-SK" dirty="0" smtClean="0"/>
              <a:t>Výstup z modulu je zbernica, ktorú napája</a:t>
            </a:r>
          </a:p>
          <a:p>
            <a:r>
              <a:rPr lang="sk-SK" dirty="0" smtClean="0"/>
              <a:t>Je potrebné aby bol modul cez prúdový chránič</a:t>
            </a:r>
          </a:p>
          <a:p>
            <a:r>
              <a:rPr lang="sk-SK" dirty="0" smtClean="0"/>
              <a:t>Modul sa neprogramuje</a:t>
            </a: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6978" y="1820423"/>
            <a:ext cx="3366045" cy="4817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464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Snímače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 smtClean="0"/>
              <a:t>Snímajú všetky vonkajšie/vnútorné faktory (teplota, svetlo, pohyb ...)</a:t>
            </a:r>
          </a:p>
          <a:p>
            <a:r>
              <a:rPr lang="sk-SK" dirty="0" smtClean="0"/>
              <a:t>Všetky obsahujú pamäťové karty (v prípade poškodenia prístroja, sa jednoducho prístroj vymení a použije sa karta zo predchádzajúceho zariadenia =&gt; netreba znova programovať )</a:t>
            </a:r>
          </a:p>
          <a:p>
            <a:r>
              <a:rPr lang="sk-SK" dirty="0" smtClean="0"/>
              <a:t>Rozdeľujú sa:</a:t>
            </a:r>
          </a:p>
          <a:p>
            <a:pPr lvl="1"/>
            <a:r>
              <a:rPr lang="sk-SK" dirty="0" err="1" smtClean="0"/>
              <a:t>Tlačítkové</a:t>
            </a:r>
            <a:r>
              <a:rPr lang="sk-SK" dirty="0" smtClean="0"/>
              <a:t> snímače</a:t>
            </a:r>
          </a:p>
          <a:p>
            <a:pPr lvl="1"/>
            <a:r>
              <a:rPr lang="sk-SK" dirty="0" smtClean="0"/>
              <a:t>Snímače s RF</a:t>
            </a:r>
          </a:p>
          <a:p>
            <a:pPr lvl="1"/>
            <a:r>
              <a:rPr lang="sk-SK" dirty="0" smtClean="0"/>
              <a:t>Snímače pohybu</a:t>
            </a:r>
          </a:p>
          <a:p>
            <a:pPr lvl="1"/>
            <a:r>
              <a:rPr lang="sk-SK" dirty="0" smtClean="0"/>
              <a:t>Snímače teploty</a:t>
            </a:r>
          </a:p>
          <a:p>
            <a:pPr lvl="1"/>
            <a:r>
              <a:rPr lang="sk-SK" dirty="0" smtClean="0"/>
              <a:t>Snímače osvetlenia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1658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Tlačítkový</a:t>
            </a:r>
            <a:r>
              <a:rPr lang="sk-SK" dirty="0" smtClean="0"/>
              <a:t> snímač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84311" y="2666999"/>
            <a:ext cx="5183189" cy="3124201"/>
          </a:xfrm>
        </p:spPr>
        <p:txBody>
          <a:bodyPr>
            <a:normAutofit fontScale="92500" lnSpcReduction="10000"/>
          </a:bodyPr>
          <a:lstStyle/>
          <a:p>
            <a:r>
              <a:rPr lang="sk-SK" dirty="0" smtClean="0"/>
              <a:t>Pripája sa k primárnej zbernici</a:t>
            </a:r>
          </a:p>
          <a:p>
            <a:r>
              <a:rPr lang="sk-SK" dirty="0" smtClean="0"/>
              <a:t>Obsahuje vymeniteľnú pamäťovú kartu</a:t>
            </a:r>
          </a:p>
          <a:p>
            <a:r>
              <a:rPr lang="sk-SK" dirty="0" smtClean="0"/>
              <a:t>Používa sa na ovládanie spotrebičov, alebo jednotlivých výstupov</a:t>
            </a:r>
          </a:p>
          <a:p>
            <a:r>
              <a:rPr lang="sk-SK" dirty="0" smtClean="0"/>
              <a:t>Má trvalé jemné osvetlenie pre lepšiu viditeľnosť v tme</a:t>
            </a:r>
          </a:p>
          <a:p>
            <a:r>
              <a:rPr lang="sk-SK" dirty="0" smtClean="0"/>
              <a:t>Možnosť indikácie stavu pomocou LED osvetlenia</a:t>
            </a: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2765" y="2755900"/>
            <a:ext cx="4784834" cy="3027985"/>
          </a:xfrm>
          <a:prstGeom prst="rect">
            <a:avLst/>
          </a:prstGeom>
        </p:spPr>
      </p:pic>
      <p:grpSp>
        <p:nvGrpSpPr>
          <p:cNvPr id="11" name="Skupina 10"/>
          <p:cNvGrpSpPr/>
          <p:nvPr/>
        </p:nvGrpSpPr>
        <p:grpSpPr>
          <a:xfrm>
            <a:off x="9334500" y="4343963"/>
            <a:ext cx="1765300" cy="1244058"/>
            <a:chOff x="9512300" y="4216963"/>
            <a:chExt cx="1765300" cy="1244058"/>
          </a:xfrm>
        </p:grpSpPr>
        <p:cxnSp>
          <p:nvCxnSpPr>
            <p:cNvPr id="7" name="Rovná spojovacia šípka 6"/>
            <p:cNvCxnSpPr/>
            <p:nvPr/>
          </p:nvCxnSpPr>
          <p:spPr>
            <a:xfrm flipV="1">
              <a:off x="9639300" y="4216963"/>
              <a:ext cx="50800" cy="69006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10" name="BlokTextu 9"/>
            <p:cNvSpPr txBox="1"/>
            <p:nvPr/>
          </p:nvSpPr>
          <p:spPr>
            <a:xfrm>
              <a:off x="9512300" y="4907023"/>
              <a:ext cx="1765300" cy="5539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sk-SK" sz="1500" dirty="0" smtClean="0">
                  <a:solidFill>
                    <a:srgbClr val="FF0000"/>
                  </a:solidFill>
                </a:rPr>
                <a:t>Vymeniteľná pamäťová karta</a:t>
              </a:r>
              <a:endParaRPr lang="sk-SK" sz="15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68777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Tlačítkový</a:t>
            </a:r>
            <a:r>
              <a:rPr lang="sk-SK" dirty="0" smtClean="0"/>
              <a:t> snímač s RF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84311" y="2666999"/>
            <a:ext cx="5183189" cy="3124201"/>
          </a:xfrm>
        </p:spPr>
        <p:txBody>
          <a:bodyPr>
            <a:normAutofit fontScale="92500"/>
          </a:bodyPr>
          <a:lstStyle/>
          <a:p>
            <a:r>
              <a:rPr lang="sk-SK" dirty="0" smtClean="0"/>
              <a:t>Je pripojený iba pomocou RF signálu</a:t>
            </a:r>
          </a:p>
          <a:p>
            <a:r>
              <a:rPr lang="sk-SK" dirty="0" smtClean="0"/>
              <a:t>Obsahuje vymeniteľnú pamäťovú kartu</a:t>
            </a:r>
          </a:p>
          <a:p>
            <a:r>
              <a:rPr lang="sk-SK" dirty="0" smtClean="0"/>
              <a:t>Používa sa na ovládanie spotrebičov, alebo jednotlivých výstupov</a:t>
            </a:r>
          </a:p>
          <a:p>
            <a:r>
              <a:rPr lang="sk-SK" dirty="0" smtClean="0"/>
              <a:t>Je možné ho kedykoľvek premiestniť </a:t>
            </a:r>
          </a:p>
          <a:p>
            <a:r>
              <a:rPr lang="sk-SK" dirty="0" smtClean="0"/>
              <a:t>Možno ho do inštalácie pridať kedykoľvek</a:t>
            </a:r>
            <a:endParaRPr lang="sk-SK" dirty="0"/>
          </a:p>
        </p:txBody>
      </p:sp>
      <p:grpSp>
        <p:nvGrpSpPr>
          <p:cNvPr id="12" name="Skupina 11"/>
          <p:cNvGrpSpPr/>
          <p:nvPr/>
        </p:nvGrpSpPr>
        <p:grpSpPr>
          <a:xfrm>
            <a:off x="7438133" y="2941470"/>
            <a:ext cx="4064891" cy="2575258"/>
            <a:chOff x="7212709" y="2963660"/>
            <a:chExt cx="4064891" cy="2575258"/>
          </a:xfrm>
        </p:grpSpPr>
        <p:pic>
          <p:nvPicPr>
            <p:cNvPr id="5" name="Obrázok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212709" y="2963660"/>
              <a:ext cx="4064891" cy="1816547"/>
            </a:xfrm>
            <a:prstGeom prst="rect">
              <a:avLst/>
            </a:prstGeom>
          </p:spPr>
        </p:pic>
        <p:grpSp>
          <p:nvGrpSpPr>
            <p:cNvPr id="9" name="Skupina 8"/>
            <p:cNvGrpSpPr/>
            <p:nvPr/>
          </p:nvGrpSpPr>
          <p:grpSpPr>
            <a:xfrm>
              <a:off x="9200258" y="4229099"/>
              <a:ext cx="1965994" cy="1309819"/>
              <a:chOff x="9200258" y="4229099"/>
              <a:chExt cx="1965994" cy="1309819"/>
            </a:xfrm>
          </p:grpSpPr>
          <p:sp>
            <p:nvSpPr>
              <p:cNvPr id="6" name="Zaoblený obdĺžnik 5"/>
              <p:cNvSpPr/>
              <p:nvPr/>
            </p:nvSpPr>
            <p:spPr>
              <a:xfrm>
                <a:off x="10194256" y="4312948"/>
                <a:ext cx="971996" cy="423815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grpSp>
            <p:nvGrpSpPr>
              <p:cNvPr id="11" name="Skupina 10"/>
              <p:cNvGrpSpPr/>
              <p:nvPr/>
            </p:nvGrpSpPr>
            <p:grpSpPr>
              <a:xfrm>
                <a:off x="9200258" y="4294860"/>
                <a:ext cx="1765300" cy="1244058"/>
                <a:chOff x="9512300" y="4216963"/>
                <a:chExt cx="1765300" cy="1244058"/>
              </a:xfrm>
            </p:grpSpPr>
            <p:cxnSp>
              <p:nvCxnSpPr>
                <p:cNvPr id="7" name="Rovná spojovacia šípka 6"/>
                <p:cNvCxnSpPr/>
                <p:nvPr/>
              </p:nvCxnSpPr>
              <p:spPr>
                <a:xfrm flipV="1">
                  <a:off x="10807700" y="4216963"/>
                  <a:ext cx="50800" cy="69006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3">
                  <a:schemeClr val="accent4"/>
                </a:lnRef>
                <a:fillRef idx="0">
                  <a:schemeClr val="accent4"/>
                </a:fillRef>
                <a:effectRef idx="2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10" name="BlokTextu 9"/>
                <p:cNvSpPr txBox="1"/>
                <p:nvPr/>
              </p:nvSpPr>
              <p:spPr>
                <a:xfrm>
                  <a:off x="9512300" y="4907023"/>
                  <a:ext cx="1765300" cy="55399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sk-SK" sz="1500" dirty="0" smtClean="0">
                      <a:solidFill>
                        <a:srgbClr val="FF0000"/>
                      </a:solidFill>
                    </a:rPr>
                    <a:t>Vymeniteľná pamäťová karta</a:t>
                  </a:r>
                  <a:endParaRPr lang="sk-SK" sz="1500" dirty="0">
                    <a:solidFill>
                      <a:srgbClr val="FF0000"/>
                    </a:solidFill>
                  </a:endParaRPr>
                </a:p>
              </p:txBody>
            </p:sp>
          </p:grpSp>
          <p:sp>
            <p:nvSpPr>
              <p:cNvPr id="8" name="Zaoblený obdĺžnik 7"/>
              <p:cNvSpPr/>
              <p:nvPr/>
            </p:nvSpPr>
            <p:spPr>
              <a:xfrm>
                <a:off x="10194256" y="4229099"/>
                <a:ext cx="301402" cy="156521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78474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o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2676" y="2856594"/>
            <a:ext cx="2841424" cy="267377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Snímač pohybu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84311" y="2666999"/>
            <a:ext cx="5183189" cy="3124201"/>
          </a:xfrm>
        </p:spPr>
        <p:txBody>
          <a:bodyPr>
            <a:normAutofit fontScale="92500"/>
          </a:bodyPr>
          <a:lstStyle/>
          <a:p>
            <a:r>
              <a:rPr lang="sk-SK" dirty="0" smtClean="0"/>
              <a:t>Pripája sa k primárnej zbernici</a:t>
            </a:r>
          </a:p>
          <a:p>
            <a:r>
              <a:rPr lang="sk-SK" dirty="0" smtClean="0"/>
              <a:t>Obsahuje vymeniteľnú pamäťovú kartu</a:t>
            </a:r>
          </a:p>
          <a:p>
            <a:r>
              <a:rPr lang="sk-SK" dirty="0" smtClean="0"/>
              <a:t>Slúži na detekciu pohybu</a:t>
            </a:r>
          </a:p>
          <a:p>
            <a:r>
              <a:rPr lang="sk-SK" dirty="0" smtClean="0"/>
              <a:t>Používa sa na samočinné ovládanie osvetlenia</a:t>
            </a:r>
          </a:p>
          <a:p>
            <a:r>
              <a:rPr lang="sk-SK" dirty="0" smtClean="0"/>
              <a:t>V prípade bezpečnostného systému, môže byť jeho súčasťou</a:t>
            </a:r>
            <a:endParaRPr lang="sk-SK" dirty="0"/>
          </a:p>
        </p:txBody>
      </p:sp>
      <p:grpSp>
        <p:nvGrpSpPr>
          <p:cNvPr id="11" name="Skupina 10"/>
          <p:cNvGrpSpPr/>
          <p:nvPr/>
        </p:nvGrpSpPr>
        <p:grpSpPr>
          <a:xfrm>
            <a:off x="8413473" y="3898900"/>
            <a:ext cx="1765300" cy="2223565"/>
            <a:chOff x="9512300" y="3237456"/>
            <a:chExt cx="1765300" cy="2223565"/>
          </a:xfrm>
        </p:grpSpPr>
        <p:cxnSp>
          <p:nvCxnSpPr>
            <p:cNvPr id="7" name="Rovná spojovacia šípka 6"/>
            <p:cNvCxnSpPr/>
            <p:nvPr/>
          </p:nvCxnSpPr>
          <p:spPr>
            <a:xfrm flipV="1">
              <a:off x="10003312" y="3237456"/>
              <a:ext cx="417038" cy="1766155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10" name="BlokTextu 9"/>
            <p:cNvSpPr txBox="1"/>
            <p:nvPr/>
          </p:nvSpPr>
          <p:spPr>
            <a:xfrm>
              <a:off x="9512300" y="4907023"/>
              <a:ext cx="1765300" cy="55399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sk-SK" sz="1500" dirty="0" smtClean="0">
                  <a:solidFill>
                    <a:srgbClr val="FF0000"/>
                  </a:solidFill>
                </a:rPr>
                <a:t>Vymeniteľná pamäťová karta</a:t>
              </a:r>
              <a:endParaRPr lang="sk-SK" sz="1500" dirty="0">
                <a:solidFill>
                  <a:srgbClr val="FF0000"/>
                </a:solidFill>
              </a:endParaRPr>
            </a:p>
          </p:txBody>
        </p:sp>
      </p:grpSp>
      <p:pic>
        <p:nvPicPr>
          <p:cNvPr id="12" name="Obrázok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4059" y="2856594"/>
            <a:ext cx="2100734" cy="2698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41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TC103457496[[fn=Parallax]]</Template>
  <TotalTime>280</TotalTime>
  <Words>400</Words>
  <Application>Microsoft Office PowerPoint</Application>
  <PresentationFormat>Širokouhlá</PresentationFormat>
  <Paragraphs>74</Paragraphs>
  <Slides>12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5" baseType="lpstr">
      <vt:lpstr>Arial</vt:lpstr>
      <vt:lpstr>Corbel</vt:lpstr>
      <vt:lpstr>Paralaxa</vt:lpstr>
      <vt:lpstr>Inteligentná  elektroinštalácia  Ego-n</vt:lpstr>
      <vt:lpstr>Prvky systému Ego-n</vt:lpstr>
      <vt:lpstr>Základné prvky</vt:lpstr>
      <vt:lpstr>Riadiaci modul</vt:lpstr>
      <vt:lpstr>Napájací modul</vt:lpstr>
      <vt:lpstr>Snímače</vt:lpstr>
      <vt:lpstr>Tlačítkový snímač</vt:lpstr>
      <vt:lpstr>Tlačítkový snímač s RF</vt:lpstr>
      <vt:lpstr>Snímač pohybu</vt:lpstr>
      <vt:lpstr>Snímač teploty (termostat)</vt:lpstr>
      <vt:lpstr>Snímač teploty (vstavaný)</vt:lpstr>
      <vt:lpstr>Snímač osvetlenia (vstavaný)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Inteligentná elektroinštalácia</dc:title>
  <dc:creator>Adam</dc:creator>
  <cp:lastModifiedBy>Adam</cp:lastModifiedBy>
  <cp:revision>31</cp:revision>
  <dcterms:created xsi:type="dcterms:W3CDTF">2014-02-21T11:02:17Z</dcterms:created>
  <dcterms:modified xsi:type="dcterms:W3CDTF">2014-02-22T11:25:12Z</dcterms:modified>
</cp:coreProperties>
</file>