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9" r:id="rId8"/>
    <p:sldId id="270" r:id="rId9"/>
    <p:sldId id="271" r:id="rId10"/>
    <p:sldId id="272" r:id="rId11"/>
    <p:sldId id="261" r:id="rId12"/>
    <p:sldId id="262" r:id="rId13"/>
    <p:sldId id="273" r:id="rId14"/>
    <p:sldId id="275" r:id="rId15"/>
    <p:sldId id="276" r:id="rId16"/>
    <p:sldId id="27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Inteligentná </a:t>
            </a:r>
            <a:br>
              <a:rPr lang="sk-SK" dirty="0" smtClean="0"/>
            </a:br>
            <a:r>
              <a:rPr lang="sk-SK" dirty="0" smtClean="0"/>
              <a:t>elektroinštalácia </a:t>
            </a:r>
            <a:br>
              <a:rPr lang="sk-SK" dirty="0" smtClean="0"/>
            </a:br>
            <a:r>
              <a:rPr lang="sk-SK" dirty="0" smtClean="0"/>
              <a:t>Ego-n</a:t>
            </a:r>
            <a:endParaRPr lang="sk-SK" dirty="0"/>
          </a:p>
        </p:txBody>
      </p:sp>
      <p:pic>
        <p:nvPicPr>
          <p:cNvPr id="5124" name="Picture 4" descr="http://www.elektroinstalace.cz/artwork/logo/ego-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913" y="3757734"/>
            <a:ext cx="2952205" cy="272024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419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 </a:t>
            </a:r>
            <a:r>
              <a:rPr lang="sk-SK" dirty="0"/>
              <a:t>zapojenia </a:t>
            </a:r>
            <a:r>
              <a:rPr lang="sk-SK" dirty="0" smtClean="0"/>
              <a:t>modulu pre </a:t>
            </a:r>
            <a:r>
              <a:rPr lang="sk-SK" dirty="0" err="1" smtClean="0"/>
              <a:t>termohlavice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84311" y="2666999"/>
            <a:ext cx="6681789" cy="3124201"/>
          </a:xfrm>
        </p:spPr>
        <p:txBody>
          <a:bodyPr/>
          <a:lstStyle/>
          <a:p>
            <a:r>
              <a:rPr lang="sk-SK" dirty="0" smtClean="0"/>
              <a:t>Každý pár výstupov sa pripája k jednej </a:t>
            </a:r>
            <a:r>
              <a:rPr lang="sk-SK" dirty="0" err="1" smtClean="0"/>
              <a:t>termohlavici</a:t>
            </a:r>
            <a:endParaRPr lang="sk-SK" dirty="0" smtClean="0"/>
          </a:p>
          <a:p>
            <a:r>
              <a:rPr lang="sk-SK" dirty="0" smtClean="0"/>
              <a:t>Signalizácia aktuálneho stavu sa zobrazuje na module pomocou LED indikátorov</a:t>
            </a:r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 rotWithShape="1">
          <a:blip r:embed="rId2"/>
          <a:srcRect l="9345" t="986"/>
          <a:stretch/>
        </p:blipFill>
        <p:spPr>
          <a:xfrm>
            <a:off x="8064499" y="2159000"/>
            <a:ext cx="3302567" cy="4181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53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Prvky sekundárnej zbernice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Sú pripojené len k sekundárnej zbernici, nie sú pomocou zbernice pripojené k žiadnym spotrebičom/zariadeniam</a:t>
            </a:r>
          </a:p>
          <a:p>
            <a:r>
              <a:rPr lang="sk-SK" dirty="0" smtClean="0"/>
              <a:t>Takmer všetky obsahujú pamäťové karty (v prípade poškodenia prístroja, sa jednoducho prístroj vymení a použije sa karta zo predchádzajúceho zariadenia =&gt; netreba znova programovať )</a:t>
            </a:r>
            <a:endParaRPr lang="sk-SK" dirty="0" smtClean="0"/>
          </a:p>
          <a:p>
            <a:r>
              <a:rPr lang="sk-SK" dirty="0" smtClean="0"/>
              <a:t>Rozdeľujú sa:</a:t>
            </a:r>
          </a:p>
          <a:p>
            <a:pPr lvl="1"/>
            <a:r>
              <a:rPr lang="sk-SK" dirty="0" smtClean="0"/>
              <a:t>Komunikačný modul</a:t>
            </a:r>
            <a:endParaRPr lang="sk-SK" dirty="0" smtClean="0"/>
          </a:p>
          <a:p>
            <a:pPr lvl="1"/>
            <a:r>
              <a:rPr lang="sk-SK" dirty="0" smtClean="0"/>
              <a:t>Modul logických členov</a:t>
            </a:r>
            <a:endParaRPr lang="sk-SK" dirty="0" smtClean="0"/>
          </a:p>
          <a:p>
            <a:pPr lvl="1"/>
            <a:r>
              <a:rPr lang="sk-SK" dirty="0" smtClean="0"/>
              <a:t>Modul vysielací RF</a:t>
            </a:r>
            <a:endParaRPr lang="sk-SK" dirty="0" smtClean="0"/>
          </a:p>
          <a:p>
            <a:pPr lvl="1"/>
            <a:r>
              <a:rPr lang="sk-SK" dirty="0" smtClean="0"/>
              <a:t>Modul GSM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0165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Komunikačný modul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84311" y="2666999"/>
            <a:ext cx="7240589" cy="3124201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Pripája sa k sekundárnej zbernici</a:t>
            </a:r>
          </a:p>
          <a:p>
            <a:r>
              <a:rPr lang="sk-SK" dirty="0"/>
              <a:t>N</a:t>
            </a:r>
            <a:r>
              <a:rPr lang="sk-SK" dirty="0" smtClean="0"/>
              <a:t>eobsahuje vymeniteľnú pamäťovú kartu</a:t>
            </a:r>
          </a:p>
          <a:p>
            <a:r>
              <a:rPr lang="sk-SK" dirty="0" smtClean="0"/>
              <a:t>Používa sa na programovanie systému, a na možnosť ovládania cez mobilné zariadenia (notebook, tablet, smartphone ...)</a:t>
            </a:r>
          </a:p>
          <a:p>
            <a:r>
              <a:rPr lang="sk-SK" dirty="0" smtClean="0"/>
              <a:t>Je zvlášť napájaný 230V~</a:t>
            </a:r>
          </a:p>
          <a:p>
            <a:r>
              <a:rPr lang="sk-SK" dirty="0" smtClean="0"/>
              <a:t>LED indikátory indikujú komunikáciu so zariadeniami</a:t>
            </a:r>
            <a:endParaRPr lang="sk-SK" dirty="0"/>
          </a:p>
        </p:txBody>
      </p:sp>
      <p:pic>
        <p:nvPicPr>
          <p:cNvPr id="13" name="Obrázok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0805" y="2119617"/>
            <a:ext cx="2652219" cy="421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777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Modul logických členov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84311" y="2666999"/>
            <a:ext cx="7240589" cy="3124201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/>
              <a:t>Pripája sa k sekundárnej zbernici</a:t>
            </a:r>
          </a:p>
          <a:p>
            <a:r>
              <a:rPr lang="sk-SK" dirty="0" smtClean="0"/>
              <a:t>Obsahuje vymeniteľnú pamäťovú kartu</a:t>
            </a:r>
          </a:p>
          <a:p>
            <a:r>
              <a:rPr lang="sk-SK" dirty="0" smtClean="0"/>
              <a:t>Vykonáva základné log. funkcie (AND, OR, XOR)</a:t>
            </a:r>
          </a:p>
          <a:p>
            <a:r>
              <a:rPr lang="sk-SK" dirty="0" smtClean="0"/>
              <a:t>Obsahuje 30 dvojvstupových logických členov</a:t>
            </a:r>
          </a:p>
          <a:p>
            <a:r>
              <a:rPr lang="sk-SK" dirty="0" smtClean="0"/>
              <a:t>Je zvlášť napájaný 230V~</a:t>
            </a:r>
          </a:p>
          <a:p>
            <a:r>
              <a:rPr lang="sk-SK" dirty="0" smtClean="0"/>
              <a:t>Umožňuje tvorbu príkazu u viacerých snímačov a podnetov</a:t>
            </a:r>
          </a:p>
          <a:p>
            <a:r>
              <a:rPr lang="sk-SK" dirty="0" smtClean="0"/>
              <a:t>Ak je viac takýchto modulov, je treba každému zadať inú adresu (0-8) 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6925" y="2416007"/>
            <a:ext cx="1796099" cy="362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400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Modul GSM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84311" y="2666999"/>
            <a:ext cx="7240589" cy="3124201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Pripája sa k sekundárnej zbernici</a:t>
            </a:r>
          </a:p>
          <a:p>
            <a:r>
              <a:rPr lang="sk-SK" dirty="0" smtClean="0"/>
              <a:t>Obsahuje vymeniteľnú pamäťovú kartu</a:t>
            </a:r>
          </a:p>
          <a:p>
            <a:r>
              <a:rPr lang="sk-SK" dirty="0" smtClean="0"/>
              <a:t>Vytvára komunikácie pomocou GSM signálu</a:t>
            </a:r>
          </a:p>
          <a:p>
            <a:r>
              <a:rPr lang="sk-SK" dirty="0" smtClean="0"/>
              <a:t>Slúži na ovládanie systému pomocou SIM karty </a:t>
            </a:r>
          </a:p>
          <a:p>
            <a:r>
              <a:rPr lang="sk-SK" dirty="0" smtClean="0"/>
              <a:t>Je zvlášť napájaný 230V~</a:t>
            </a:r>
          </a:p>
          <a:p>
            <a:r>
              <a:rPr lang="sk-SK" dirty="0" smtClean="0"/>
              <a:t>Je dodávaný zo záložnou batériou</a:t>
            </a:r>
          </a:p>
          <a:p>
            <a:r>
              <a:rPr lang="sk-SK" dirty="0" smtClean="0"/>
              <a:t>Má konektor pre pripojenie externej antény</a:t>
            </a:r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3624" y="2272362"/>
            <a:ext cx="2639400" cy="3913473"/>
          </a:xfrm>
          <a:prstGeom prst="rect">
            <a:avLst/>
          </a:prstGeom>
        </p:spPr>
      </p:pic>
      <p:sp>
        <p:nvSpPr>
          <p:cNvPr id="6" name="Zaoblený obdĺžnik 5"/>
          <p:cNvSpPr/>
          <p:nvPr/>
        </p:nvSpPr>
        <p:spPr>
          <a:xfrm>
            <a:off x="10731500" y="5638800"/>
            <a:ext cx="381000" cy="254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5238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Funkčnosť GSM modulu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84310" y="2666999"/>
            <a:ext cx="7524985" cy="3124201"/>
          </a:xfrm>
        </p:spPr>
        <p:txBody>
          <a:bodyPr/>
          <a:lstStyle/>
          <a:p>
            <a:r>
              <a:rPr lang="sk-SK" dirty="0" smtClean="0"/>
              <a:t>Do GSM modulu sa vloží SIM karta od ľubovoľného mobilného operátora</a:t>
            </a:r>
          </a:p>
          <a:p>
            <a:r>
              <a:rPr lang="sk-SK" dirty="0" smtClean="0"/>
              <a:t>Možnosť nastavenia akcie, ktorá sa vykoná po vytočení čísla </a:t>
            </a:r>
          </a:p>
          <a:p>
            <a:pPr marL="0" indent="0">
              <a:buNone/>
            </a:pPr>
            <a:endParaRPr lang="sk-SK" dirty="0" smtClean="0"/>
          </a:p>
          <a:p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9295" y="2006300"/>
            <a:ext cx="2493728" cy="4623397"/>
          </a:xfrm>
          <a:prstGeom prst="rect">
            <a:avLst/>
          </a:prstGeom>
        </p:spPr>
      </p:pic>
      <p:sp>
        <p:nvSpPr>
          <p:cNvPr id="7" name="Zaoblený obdĺžnik 6"/>
          <p:cNvSpPr/>
          <p:nvPr/>
        </p:nvSpPr>
        <p:spPr>
          <a:xfrm>
            <a:off x="10591800" y="6172200"/>
            <a:ext cx="381000" cy="254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Zaoblený obdĺžnik 7"/>
          <p:cNvSpPr/>
          <p:nvPr/>
        </p:nvSpPr>
        <p:spPr>
          <a:xfrm>
            <a:off x="10782300" y="3289300"/>
            <a:ext cx="381000" cy="254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Zaoblený obdĺžnik 8"/>
          <p:cNvSpPr/>
          <p:nvPr/>
        </p:nvSpPr>
        <p:spPr>
          <a:xfrm>
            <a:off x="9875158" y="3669999"/>
            <a:ext cx="551541" cy="24160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pSp>
        <p:nvGrpSpPr>
          <p:cNvPr id="10" name="Skupina 9"/>
          <p:cNvGrpSpPr/>
          <p:nvPr/>
        </p:nvGrpSpPr>
        <p:grpSpPr>
          <a:xfrm>
            <a:off x="7400248" y="4787452"/>
            <a:ext cx="2643208" cy="861944"/>
            <a:chOff x="9791700" y="2322174"/>
            <a:chExt cx="2643208" cy="861944"/>
          </a:xfrm>
        </p:grpSpPr>
        <p:sp>
          <p:nvSpPr>
            <p:cNvPr id="11" name="BlokTextu 10"/>
            <p:cNvSpPr txBox="1"/>
            <p:nvPr/>
          </p:nvSpPr>
          <p:spPr>
            <a:xfrm>
              <a:off x="9791700" y="2630120"/>
              <a:ext cx="1485900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sk-SK" sz="1500" dirty="0" smtClean="0">
                  <a:solidFill>
                    <a:srgbClr val="FF0000"/>
                  </a:solidFill>
                </a:rPr>
                <a:t>Vymeniteľná pamäťová karta</a:t>
              </a:r>
              <a:endParaRPr lang="sk-SK" sz="1500" dirty="0">
                <a:solidFill>
                  <a:srgbClr val="FF0000"/>
                </a:solidFill>
              </a:endParaRPr>
            </a:p>
          </p:txBody>
        </p:sp>
        <p:cxnSp>
          <p:nvCxnSpPr>
            <p:cNvPr id="12" name="Rovná spojovacia šípka 11"/>
            <p:cNvCxnSpPr>
              <a:stCxn id="11" idx="3"/>
            </p:cNvCxnSpPr>
            <p:nvPr/>
          </p:nvCxnSpPr>
          <p:spPr>
            <a:xfrm flipV="1">
              <a:off x="11277600" y="2322174"/>
              <a:ext cx="1157308" cy="584945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69249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Modul vysielací RF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84311" y="2666999"/>
            <a:ext cx="7240589" cy="3124201"/>
          </a:xfrm>
        </p:spPr>
        <p:txBody>
          <a:bodyPr>
            <a:normAutofit/>
          </a:bodyPr>
          <a:lstStyle/>
          <a:p>
            <a:r>
              <a:rPr lang="sk-SK" dirty="0" smtClean="0"/>
              <a:t>Pripája sa k sekundárnej zbernici</a:t>
            </a:r>
          </a:p>
          <a:p>
            <a:r>
              <a:rPr lang="sk-SK" dirty="0" smtClean="0"/>
              <a:t>Obsahuje vymeniteľnú pamäťovú kartu</a:t>
            </a:r>
          </a:p>
          <a:p>
            <a:r>
              <a:rPr lang="sk-SK" dirty="0" smtClean="0"/>
              <a:t>Vytvára RF signál pre komunikáciu zariadení s RF</a:t>
            </a:r>
          </a:p>
          <a:p>
            <a:r>
              <a:rPr lang="sk-SK" dirty="0" smtClean="0"/>
              <a:t>Pre väčší dosah obsahuje aj externú vysielaciu anténu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9125" y="1920663"/>
            <a:ext cx="2793899" cy="4616872"/>
          </a:xfrm>
          <a:prstGeom prst="rect">
            <a:avLst/>
          </a:prstGeom>
        </p:spPr>
      </p:pic>
      <p:sp>
        <p:nvSpPr>
          <p:cNvPr id="7" name="Zaoblený obdĺžnik 6"/>
          <p:cNvSpPr/>
          <p:nvPr/>
        </p:nvSpPr>
        <p:spPr>
          <a:xfrm>
            <a:off x="9105900" y="5321300"/>
            <a:ext cx="292100" cy="12192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8259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Prvky systému Ego-n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Základné prvky systému</a:t>
            </a:r>
          </a:p>
          <a:p>
            <a:r>
              <a:rPr lang="sk-SK" dirty="0" smtClean="0"/>
              <a:t>Snímače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Akčné členy 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Prvky sekundárnej zbernice</a:t>
            </a:r>
            <a:endParaRPr lang="sk-S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371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Akčné členy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Akčné členy prakticky vykonávajú funkcie, ktoré sú v programe dané len teoreticky</a:t>
            </a:r>
          </a:p>
          <a:p>
            <a:r>
              <a:rPr lang="sk-SK" dirty="0" smtClean="0"/>
              <a:t>Sú umiestnené v rozvodnej skrini na DIN lište šírky 35mm</a:t>
            </a:r>
          </a:p>
          <a:p>
            <a:r>
              <a:rPr lang="sk-SK" dirty="0" smtClean="0"/>
              <a:t>Rozdeľujú sa:</a:t>
            </a:r>
          </a:p>
          <a:p>
            <a:pPr lvl="1"/>
            <a:r>
              <a:rPr lang="sk-SK" dirty="0" smtClean="0"/>
              <a:t>Spínací modul radový( 8 x 10A / 4 x 10 A / 4 x 16A )</a:t>
            </a:r>
          </a:p>
          <a:p>
            <a:pPr lvl="1"/>
            <a:r>
              <a:rPr lang="sk-SK" dirty="0" smtClean="0"/>
              <a:t>Spínací modul vstavaný</a:t>
            </a:r>
          </a:p>
          <a:p>
            <a:pPr lvl="1"/>
            <a:r>
              <a:rPr lang="sk-SK" dirty="0" smtClean="0"/>
              <a:t>Modul žalúziový</a:t>
            </a:r>
          </a:p>
          <a:p>
            <a:pPr lvl="1"/>
            <a:r>
              <a:rPr lang="sk-SK" dirty="0" smtClean="0"/>
              <a:t>Modul pre </a:t>
            </a:r>
            <a:r>
              <a:rPr lang="sk-SK" dirty="0" err="1" smtClean="0"/>
              <a:t>termohlavice</a:t>
            </a: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1741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Spínací modul radový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84311" y="2666999"/>
            <a:ext cx="6326189" cy="3124201"/>
          </a:xfrm>
        </p:spPr>
        <p:txBody>
          <a:bodyPr/>
          <a:lstStyle/>
          <a:p>
            <a:r>
              <a:rPr lang="sk-SK" dirty="0" smtClean="0"/>
              <a:t>Modul je pripojený do primárne zbernice </a:t>
            </a:r>
          </a:p>
          <a:p>
            <a:r>
              <a:rPr lang="sk-SK" dirty="0" smtClean="0"/>
              <a:t>Modul je </a:t>
            </a:r>
            <a:r>
              <a:rPr lang="sk-SK" dirty="0" smtClean="0"/>
              <a:t>napájaný 230 V~</a:t>
            </a:r>
            <a:endParaRPr lang="sk-SK" dirty="0" smtClean="0"/>
          </a:p>
          <a:p>
            <a:r>
              <a:rPr lang="sk-SK" dirty="0" smtClean="0"/>
              <a:t>Spínacie moduly sa rozdeľujú podľa počtu výstupov a veľkosťou odberan</a:t>
            </a:r>
            <a:r>
              <a:rPr lang="sk-SK" dirty="0" smtClean="0"/>
              <a:t>ého prúdu              (8x 10A, 4x 10A, 4x 16A)</a:t>
            </a:r>
          </a:p>
          <a:p>
            <a:r>
              <a:rPr lang="sk-SK" dirty="0" smtClean="0"/>
              <a:t>Modul obsahuje vymeniteľnú pamäťovú kartu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00" y="2537638"/>
            <a:ext cx="3692524" cy="3253562"/>
          </a:xfrm>
          <a:prstGeom prst="rect">
            <a:avLst/>
          </a:prstGeom>
        </p:spPr>
      </p:pic>
      <p:grpSp>
        <p:nvGrpSpPr>
          <p:cNvPr id="17" name="Skupina 16"/>
          <p:cNvGrpSpPr/>
          <p:nvPr/>
        </p:nvGrpSpPr>
        <p:grpSpPr>
          <a:xfrm>
            <a:off x="9550400" y="2630120"/>
            <a:ext cx="1828800" cy="1534299"/>
            <a:chOff x="9448800" y="2630120"/>
            <a:chExt cx="1828800" cy="1534299"/>
          </a:xfrm>
        </p:grpSpPr>
        <p:sp>
          <p:nvSpPr>
            <p:cNvPr id="11" name="BlokTextu 10"/>
            <p:cNvSpPr txBox="1"/>
            <p:nvPr/>
          </p:nvSpPr>
          <p:spPr>
            <a:xfrm>
              <a:off x="9791700" y="2630120"/>
              <a:ext cx="1485900" cy="5539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sk-SK" sz="1500" dirty="0" smtClean="0">
                  <a:solidFill>
                    <a:srgbClr val="FF0000"/>
                  </a:solidFill>
                </a:rPr>
                <a:t>Vymeniteľná pamäťová karta</a:t>
              </a:r>
              <a:endParaRPr lang="sk-SK" sz="1500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Rovná spojovacia šípka 14"/>
            <p:cNvCxnSpPr>
              <a:stCxn id="11" idx="1"/>
            </p:cNvCxnSpPr>
            <p:nvPr/>
          </p:nvCxnSpPr>
          <p:spPr>
            <a:xfrm flipH="1">
              <a:off x="9448800" y="2907119"/>
              <a:ext cx="342900" cy="12573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3818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Príklady zapojenia spínacích modulov</a:t>
            </a:r>
            <a:endParaRPr lang="sk-SK" dirty="0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399" y="2338173"/>
            <a:ext cx="9826623" cy="3735737"/>
          </a:xfrm>
          <a:prstGeom prst="rect">
            <a:avLst/>
          </a:prstGeom>
        </p:spPr>
      </p:pic>
      <p:sp>
        <p:nvSpPr>
          <p:cNvPr id="7" name="BlokTextu 6"/>
          <p:cNvSpPr txBox="1"/>
          <p:nvPr/>
        </p:nvSpPr>
        <p:spPr>
          <a:xfrm>
            <a:off x="2374900" y="6073910"/>
            <a:ext cx="229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Modul 8x 10A</a:t>
            </a:r>
            <a:endParaRPr lang="sk-SK" dirty="0"/>
          </a:p>
        </p:txBody>
      </p:sp>
      <p:sp>
        <p:nvSpPr>
          <p:cNvPr id="9" name="BlokTextu 8"/>
          <p:cNvSpPr txBox="1"/>
          <p:nvPr/>
        </p:nvSpPr>
        <p:spPr>
          <a:xfrm>
            <a:off x="6007100" y="6073910"/>
            <a:ext cx="229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Modul 4x 16A</a:t>
            </a:r>
            <a:endParaRPr lang="sk-SK" dirty="0"/>
          </a:p>
        </p:txBody>
      </p:sp>
      <p:sp>
        <p:nvSpPr>
          <p:cNvPr id="10" name="BlokTextu 9"/>
          <p:cNvSpPr txBox="1"/>
          <p:nvPr/>
        </p:nvSpPr>
        <p:spPr>
          <a:xfrm>
            <a:off x="9499600" y="6073910"/>
            <a:ext cx="229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Modul 4x 10A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9097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Spínací modul vstavaný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84311" y="2666999"/>
            <a:ext cx="6808790" cy="3124201"/>
          </a:xfrm>
        </p:spPr>
        <p:txBody>
          <a:bodyPr/>
          <a:lstStyle/>
          <a:p>
            <a:r>
              <a:rPr lang="sk-SK" dirty="0" smtClean="0"/>
              <a:t>Modul je pripojený </a:t>
            </a:r>
            <a:r>
              <a:rPr lang="sk-SK" dirty="0" smtClean="0"/>
              <a:t>k primárnej zbernici</a:t>
            </a:r>
          </a:p>
          <a:p>
            <a:r>
              <a:rPr lang="sk-SK" dirty="0" smtClean="0"/>
              <a:t>Nie je zvlášť napájaný </a:t>
            </a:r>
            <a:endParaRPr lang="sk-SK" dirty="0" smtClean="0"/>
          </a:p>
          <a:p>
            <a:r>
              <a:rPr lang="sk-SK" dirty="0" smtClean="0"/>
              <a:t>Výstup z modulu </a:t>
            </a:r>
            <a:r>
              <a:rPr lang="sk-SK" dirty="0" smtClean="0"/>
              <a:t>sú kontakty na spínanie spotrebiča</a:t>
            </a:r>
          </a:p>
          <a:p>
            <a:r>
              <a:rPr lang="sk-SK" dirty="0" smtClean="0"/>
              <a:t>Modul je umiestnený do inštalačnej krabice</a:t>
            </a:r>
            <a:endParaRPr lang="sk-SK" dirty="0" smtClean="0"/>
          </a:p>
          <a:p>
            <a:r>
              <a:rPr lang="sk-SK" dirty="0" smtClean="0"/>
              <a:t>Modul neobsahuje vymeniteľnú pamäťovú kartu</a:t>
            </a:r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7502" y="2237854"/>
            <a:ext cx="1916335" cy="3982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46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Modul žalúziový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84311" y="2666999"/>
            <a:ext cx="6643689" cy="3124201"/>
          </a:xfrm>
        </p:spPr>
        <p:txBody>
          <a:bodyPr/>
          <a:lstStyle/>
          <a:p>
            <a:r>
              <a:rPr lang="sk-SK" dirty="0" smtClean="0"/>
              <a:t>Modul je pripojený </a:t>
            </a:r>
            <a:r>
              <a:rPr lang="sk-SK" dirty="0" smtClean="0"/>
              <a:t>k primárnej zbernici</a:t>
            </a:r>
          </a:p>
          <a:p>
            <a:r>
              <a:rPr lang="sk-SK" dirty="0" smtClean="0"/>
              <a:t>Modul je zvlášť napájaný 230V~</a:t>
            </a:r>
            <a:endParaRPr lang="sk-SK" dirty="0" smtClean="0"/>
          </a:p>
          <a:p>
            <a:r>
              <a:rPr lang="sk-SK" dirty="0" smtClean="0"/>
              <a:t>Výstup z modulu </a:t>
            </a:r>
            <a:r>
              <a:rPr lang="sk-SK" dirty="0" smtClean="0"/>
              <a:t>sú kontakty na prepínanie stavov (hore/dole)</a:t>
            </a:r>
          </a:p>
          <a:p>
            <a:r>
              <a:rPr lang="sk-SK" dirty="0" smtClean="0"/>
              <a:t>Výstupy modulu spínajú až do 6A</a:t>
            </a:r>
            <a:endParaRPr lang="sk-SK" dirty="0" smtClean="0"/>
          </a:p>
          <a:p>
            <a:r>
              <a:rPr lang="sk-SK" dirty="0" smtClean="0"/>
              <a:t>Modul obsahuje vymeniteľnú pamäťovú kartu</a:t>
            </a:r>
            <a:endParaRPr lang="sk-SK" dirty="0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5381" y="2476188"/>
            <a:ext cx="3417643" cy="3505822"/>
          </a:xfrm>
          <a:prstGeom prst="rect">
            <a:avLst/>
          </a:prstGeom>
        </p:spPr>
      </p:pic>
      <p:sp>
        <p:nvSpPr>
          <p:cNvPr id="7" name="Zaoblený obdĺžnik 6"/>
          <p:cNvSpPr/>
          <p:nvPr/>
        </p:nvSpPr>
        <p:spPr>
          <a:xfrm>
            <a:off x="10299700" y="5791200"/>
            <a:ext cx="469900" cy="19081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pSp>
        <p:nvGrpSpPr>
          <p:cNvPr id="8" name="Skupina 7"/>
          <p:cNvGrpSpPr/>
          <p:nvPr/>
        </p:nvGrpSpPr>
        <p:grpSpPr>
          <a:xfrm>
            <a:off x="9982200" y="2694800"/>
            <a:ext cx="1828800" cy="1534299"/>
            <a:chOff x="9448800" y="2630120"/>
            <a:chExt cx="1828800" cy="1534299"/>
          </a:xfrm>
        </p:grpSpPr>
        <p:sp>
          <p:nvSpPr>
            <p:cNvPr id="9" name="BlokTextu 8"/>
            <p:cNvSpPr txBox="1"/>
            <p:nvPr/>
          </p:nvSpPr>
          <p:spPr>
            <a:xfrm>
              <a:off x="9791700" y="2630120"/>
              <a:ext cx="1485900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sk-SK" sz="1500" dirty="0" smtClean="0">
                  <a:solidFill>
                    <a:srgbClr val="FF0000"/>
                  </a:solidFill>
                </a:rPr>
                <a:t>Vymeniteľná pamäťová karta</a:t>
              </a:r>
              <a:endParaRPr lang="sk-SK" sz="1500" dirty="0">
                <a:solidFill>
                  <a:srgbClr val="FF0000"/>
                </a:solidFill>
              </a:endParaRPr>
            </a:p>
          </p:txBody>
        </p:sp>
        <p:cxnSp>
          <p:nvCxnSpPr>
            <p:cNvPr id="10" name="Rovná spojovacia šípka 9"/>
            <p:cNvCxnSpPr>
              <a:stCxn id="9" idx="1"/>
            </p:cNvCxnSpPr>
            <p:nvPr/>
          </p:nvCxnSpPr>
          <p:spPr>
            <a:xfrm flipH="1">
              <a:off x="9448800" y="2907119"/>
              <a:ext cx="342900" cy="12573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7319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 </a:t>
            </a:r>
            <a:r>
              <a:rPr lang="sk-SK" dirty="0"/>
              <a:t>zapojenia </a:t>
            </a:r>
            <a:r>
              <a:rPr lang="sk-SK" dirty="0" smtClean="0"/>
              <a:t>žalúziového modulu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84311" y="2666999"/>
            <a:ext cx="7011990" cy="3124201"/>
          </a:xfrm>
        </p:spPr>
        <p:txBody>
          <a:bodyPr/>
          <a:lstStyle/>
          <a:p>
            <a:r>
              <a:rPr lang="sk-SK" dirty="0" smtClean="0"/>
              <a:t>Každý pár výstupov sa pripája k jednej rolete</a:t>
            </a:r>
          </a:p>
          <a:p>
            <a:r>
              <a:rPr lang="sk-SK" dirty="0" smtClean="0"/>
              <a:t>Signalizácia aktuálneho stavu sa zobrazuje na module pomocou LED indikátorov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1635" y="2155436"/>
            <a:ext cx="3504688" cy="414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818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5626" y="2368549"/>
            <a:ext cx="3817398" cy="37211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Modul pre </a:t>
            </a:r>
            <a:r>
              <a:rPr lang="sk-SK" dirty="0" err="1" smtClean="0"/>
              <a:t>termohlavice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84311" y="2666999"/>
            <a:ext cx="6643689" cy="3124201"/>
          </a:xfrm>
        </p:spPr>
        <p:txBody>
          <a:bodyPr/>
          <a:lstStyle/>
          <a:p>
            <a:r>
              <a:rPr lang="sk-SK" dirty="0" smtClean="0"/>
              <a:t>Modul je pripojený </a:t>
            </a:r>
            <a:r>
              <a:rPr lang="sk-SK" dirty="0" smtClean="0"/>
              <a:t>k primárnej zbernici</a:t>
            </a:r>
          </a:p>
          <a:p>
            <a:r>
              <a:rPr lang="sk-SK" dirty="0" smtClean="0"/>
              <a:t>Modul je zvlášť napájaný 230V~</a:t>
            </a:r>
            <a:endParaRPr lang="sk-SK" dirty="0" smtClean="0"/>
          </a:p>
          <a:p>
            <a:r>
              <a:rPr lang="sk-SK" dirty="0" smtClean="0"/>
              <a:t>Výstup z modulu </a:t>
            </a:r>
            <a:r>
              <a:rPr lang="sk-SK" dirty="0" smtClean="0"/>
              <a:t>sú kontakty na prepínanie stavov (zapnuté/vypnuté)</a:t>
            </a:r>
          </a:p>
          <a:p>
            <a:r>
              <a:rPr lang="sk-SK" dirty="0" smtClean="0"/>
              <a:t>Výstupy modulu spínajú len do 1A</a:t>
            </a:r>
            <a:endParaRPr lang="sk-SK" dirty="0" smtClean="0"/>
          </a:p>
          <a:p>
            <a:r>
              <a:rPr lang="sk-SK" dirty="0" smtClean="0"/>
              <a:t>Modul obsahuje vymeniteľnú pamäťovú kartu</a:t>
            </a:r>
            <a:endParaRPr lang="sk-SK" dirty="0"/>
          </a:p>
        </p:txBody>
      </p:sp>
      <p:grpSp>
        <p:nvGrpSpPr>
          <p:cNvPr id="8" name="Skupina 7"/>
          <p:cNvGrpSpPr/>
          <p:nvPr/>
        </p:nvGrpSpPr>
        <p:grpSpPr>
          <a:xfrm>
            <a:off x="9829800" y="2666999"/>
            <a:ext cx="1828800" cy="1534299"/>
            <a:chOff x="9448800" y="2630120"/>
            <a:chExt cx="1828800" cy="1534299"/>
          </a:xfrm>
        </p:grpSpPr>
        <p:sp>
          <p:nvSpPr>
            <p:cNvPr id="9" name="BlokTextu 8"/>
            <p:cNvSpPr txBox="1"/>
            <p:nvPr/>
          </p:nvSpPr>
          <p:spPr>
            <a:xfrm>
              <a:off x="9791700" y="2630120"/>
              <a:ext cx="1485900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sk-SK" sz="1500" dirty="0" smtClean="0">
                  <a:solidFill>
                    <a:srgbClr val="FF0000"/>
                  </a:solidFill>
                </a:rPr>
                <a:t>Vymeniteľná pamäťová karta</a:t>
              </a:r>
              <a:endParaRPr lang="sk-SK" sz="1500" dirty="0">
                <a:solidFill>
                  <a:srgbClr val="FF0000"/>
                </a:solidFill>
              </a:endParaRPr>
            </a:p>
          </p:txBody>
        </p:sp>
        <p:cxnSp>
          <p:nvCxnSpPr>
            <p:cNvPr id="10" name="Rovná spojovacia šípka 9"/>
            <p:cNvCxnSpPr>
              <a:stCxn id="9" idx="1"/>
            </p:cNvCxnSpPr>
            <p:nvPr/>
          </p:nvCxnSpPr>
          <p:spPr>
            <a:xfrm flipH="1">
              <a:off x="9448800" y="2907119"/>
              <a:ext cx="342900" cy="12573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3463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363</TotalTime>
  <Words>530</Words>
  <Application>Microsoft Office PowerPoint</Application>
  <PresentationFormat>Širokouhlá</PresentationFormat>
  <Paragraphs>89</Paragraphs>
  <Slides>16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19" baseType="lpstr">
      <vt:lpstr>Arial</vt:lpstr>
      <vt:lpstr>Corbel</vt:lpstr>
      <vt:lpstr>Paralaxa</vt:lpstr>
      <vt:lpstr>Inteligentná  elektroinštalácia  Ego-n</vt:lpstr>
      <vt:lpstr>Prvky systému Ego-n</vt:lpstr>
      <vt:lpstr>Akčné členy</vt:lpstr>
      <vt:lpstr>Spínací modul radový</vt:lpstr>
      <vt:lpstr>Príklady zapojenia spínacích modulov</vt:lpstr>
      <vt:lpstr>Spínací modul vstavaný</vt:lpstr>
      <vt:lpstr>Modul žalúziový</vt:lpstr>
      <vt:lpstr>Príklad zapojenia žalúziového modulu</vt:lpstr>
      <vt:lpstr>Modul pre termohlavice</vt:lpstr>
      <vt:lpstr>Príklad zapojenia modulu pre termohlavice</vt:lpstr>
      <vt:lpstr>Prvky sekundárnej zbernice</vt:lpstr>
      <vt:lpstr>Komunikačný modul</vt:lpstr>
      <vt:lpstr>Modul logických členov</vt:lpstr>
      <vt:lpstr>Modul GSM</vt:lpstr>
      <vt:lpstr>Funkčnosť GSM modulu</vt:lpstr>
      <vt:lpstr>Modul vysielací RF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Inteligentná elektroinštalácia</dc:title>
  <dc:creator>Adam</dc:creator>
  <cp:lastModifiedBy>Adam</cp:lastModifiedBy>
  <cp:revision>39</cp:revision>
  <dcterms:created xsi:type="dcterms:W3CDTF">2014-02-21T11:02:17Z</dcterms:created>
  <dcterms:modified xsi:type="dcterms:W3CDTF">2014-02-22T12:23:53Z</dcterms:modified>
</cp:coreProperties>
</file>